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3657600" cy="20589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9F99"/>
    <a:srgbClr val="23DDD4"/>
    <a:srgbClr val="05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/>
    <p:restoredTop sz="96327"/>
  </p:normalViewPr>
  <p:slideViewPr>
    <p:cSldViewPr snapToGrid="0" snapToObjects="1">
      <p:cViewPr varScale="1">
        <p:scale>
          <a:sx n="345" d="100"/>
          <a:sy n="345" d="100"/>
        </p:scale>
        <p:origin x="270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36969"/>
            <a:ext cx="2743200" cy="716833"/>
          </a:xfrm>
        </p:spPr>
        <p:txBody>
          <a:bodyPr anchor="b"/>
          <a:lstStyle>
            <a:lvl1pPr algn="ctr">
              <a:defRPr sz="1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081445"/>
            <a:ext cx="2743200" cy="497112"/>
          </a:xfrm>
        </p:spPr>
        <p:txBody>
          <a:bodyPr/>
          <a:lstStyle>
            <a:lvl1pPr marL="0" indent="0" algn="ctr">
              <a:buNone/>
              <a:defRPr sz="720"/>
            </a:lvl1pPr>
            <a:lvl2pPr marL="137160" indent="0" algn="ctr">
              <a:buNone/>
              <a:defRPr sz="600"/>
            </a:lvl2pPr>
            <a:lvl3pPr marL="274320" indent="0" algn="ctr">
              <a:buNone/>
              <a:defRPr sz="540"/>
            </a:lvl3pPr>
            <a:lvl4pPr marL="411480" indent="0" algn="ctr">
              <a:buNone/>
              <a:defRPr sz="480"/>
            </a:lvl4pPr>
            <a:lvl5pPr marL="548640" indent="0" algn="ctr">
              <a:buNone/>
              <a:defRPr sz="480"/>
            </a:lvl5pPr>
            <a:lvl6pPr marL="685800" indent="0" algn="ctr">
              <a:buNone/>
              <a:defRPr sz="480"/>
            </a:lvl6pPr>
            <a:lvl7pPr marL="822960" indent="0" algn="ctr">
              <a:buNone/>
              <a:defRPr sz="480"/>
            </a:lvl7pPr>
            <a:lvl8pPr marL="960120" indent="0" algn="ctr">
              <a:buNone/>
              <a:defRPr sz="480"/>
            </a:lvl8pPr>
            <a:lvl9pPr marL="1097280" indent="0" algn="ctr">
              <a:buNone/>
              <a:defRPr sz="48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B417-FA97-194D-A68A-C25EE8CD2809}" type="datetimeFigureOut">
              <a:rPr lang="en-GR" smtClean="0"/>
              <a:t>02/24/2023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072125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7" y="137266"/>
            <a:ext cx="1179671" cy="480431"/>
          </a:xfrm>
        </p:spPr>
        <p:txBody>
          <a:bodyPr anchor="b"/>
          <a:lstStyle>
            <a:lvl1pPr>
              <a:defRPr sz="96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54956" y="296456"/>
            <a:ext cx="1851660" cy="1463216"/>
          </a:xfrm>
        </p:spPr>
        <p:txBody>
          <a:bodyPr anchor="t"/>
          <a:lstStyle>
            <a:lvl1pPr marL="0" indent="0">
              <a:buNone/>
              <a:defRPr sz="960"/>
            </a:lvl1pPr>
            <a:lvl2pPr marL="137160" indent="0">
              <a:buNone/>
              <a:defRPr sz="840"/>
            </a:lvl2pPr>
            <a:lvl3pPr marL="274320" indent="0">
              <a:buNone/>
              <a:defRPr sz="720"/>
            </a:lvl3pPr>
            <a:lvl4pPr marL="411480" indent="0">
              <a:buNone/>
              <a:defRPr sz="600"/>
            </a:lvl4pPr>
            <a:lvl5pPr marL="548640" indent="0">
              <a:buNone/>
              <a:defRPr sz="600"/>
            </a:lvl5pPr>
            <a:lvl6pPr marL="685800" indent="0">
              <a:buNone/>
              <a:defRPr sz="600"/>
            </a:lvl6pPr>
            <a:lvl7pPr marL="822960" indent="0">
              <a:buNone/>
              <a:defRPr sz="600"/>
            </a:lvl7pPr>
            <a:lvl8pPr marL="960120" indent="0">
              <a:buNone/>
              <a:defRPr sz="600"/>
            </a:lvl8pPr>
            <a:lvl9pPr marL="1097280" indent="0">
              <a:buNone/>
              <a:defRPr sz="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7" y="617696"/>
            <a:ext cx="1179671" cy="1144359"/>
          </a:xfrm>
        </p:spPr>
        <p:txBody>
          <a:bodyPr/>
          <a:lstStyle>
            <a:lvl1pPr marL="0" indent="0">
              <a:buNone/>
              <a:defRPr sz="480"/>
            </a:lvl1pPr>
            <a:lvl2pPr marL="137160" indent="0">
              <a:buNone/>
              <a:defRPr sz="420"/>
            </a:lvl2pPr>
            <a:lvl3pPr marL="274320" indent="0">
              <a:buNone/>
              <a:defRPr sz="360"/>
            </a:lvl3pPr>
            <a:lvl4pPr marL="411480" indent="0">
              <a:buNone/>
              <a:defRPr sz="300"/>
            </a:lvl4pPr>
            <a:lvl5pPr marL="548640" indent="0">
              <a:buNone/>
              <a:defRPr sz="300"/>
            </a:lvl5pPr>
            <a:lvl6pPr marL="685800" indent="0">
              <a:buNone/>
              <a:defRPr sz="300"/>
            </a:lvl6pPr>
            <a:lvl7pPr marL="822960" indent="0">
              <a:buNone/>
              <a:defRPr sz="300"/>
            </a:lvl7pPr>
            <a:lvl8pPr marL="960120" indent="0">
              <a:buNone/>
              <a:defRPr sz="300"/>
            </a:lvl8pPr>
            <a:lvl9pPr marL="1097280" indent="0">
              <a:buNone/>
              <a:defRPr sz="3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B417-FA97-194D-A68A-C25EE8CD2809}" type="datetimeFigureOut">
              <a:rPr lang="en-GR" smtClean="0"/>
              <a:t>02/24/2023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244719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B417-FA97-194D-A68A-C25EE8CD2809}" type="datetimeFigureOut">
              <a:rPr lang="en-GR" smtClean="0"/>
              <a:t>02/24/2023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409016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17470" y="109622"/>
            <a:ext cx="788670" cy="174489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1460" y="109622"/>
            <a:ext cx="2320290" cy="174489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B417-FA97-194D-A68A-C25EE8CD2809}" type="datetimeFigureOut">
              <a:rPr lang="en-GR" smtClean="0"/>
              <a:t>02/24/2023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67469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B417-FA97-194D-A68A-C25EE8CD2809}" type="datetimeFigureOut">
              <a:rPr lang="en-GR" smtClean="0"/>
              <a:t>02/24/2023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564548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55" y="513317"/>
            <a:ext cx="3154680" cy="856482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555" y="1377902"/>
            <a:ext cx="3154680" cy="450403"/>
          </a:xfrm>
        </p:spPr>
        <p:txBody>
          <a:bodyPr/>
          <a:lstStyle>
            <a:lvl1pPr marL="0" indent="0">
              <a:buNone/>
              <a:defRPr sz="720">
                <a:solidFill>
                  <a:schemeClr val="tx1">
                    <a:tint val="75000"/>
                  </a:schemeClr>
                </a:solidFill>
              </a:defRPr>
            </a:lvl1pPr>
            <a:lvl2pPr marL="137160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2pPr>
            <a:lvl3pPr marL="274320" indent="0">
              <a:buNone/>
              <a:defRPr sz="540">
                <a:solidFill>
                  <a:schemeClr val="tx1">
                    <a:tint val="75000"/>
                  </a:schemeClr>
                </a:solidFill>
              </a:defRPr>
            </a:lvl3pPr>
            <a:lvl4pPr marL="411480" indent="0">
              <a:buNone/>
              <a:defRPr sz="480">
                <a:solidFill>
                  <a:schemeClr val="tx1">
                    <a:tint val="75000"/>
                  </a:schemeClr>
                </a:solidFill>
              </a:defRPr>
            </a:lvl4pPr>
            <a:lvl5pPr marL="548640" indent="0">
              <a:buNone/>
              <a:defRPr sz="480">
                <a:solidFill>
                  <a:schemeClr val="tx1">
                    <a:tint val="75000"/>
                  </a:schemeClr>
                </a:solidFill>
              </a:defRPr>
            </a:lvl5pPr>
            <a:lvl6pPr marL="685800" indent="0">
              <a:buNone/>
              <a:defRPr sz="480">
                <a:solidFill>
                  <a:schemeClr val="tx1">
                    <a:tint val="75000"/>
                  </a:schemeClr>
                </a:solidFill>
              </a:defRPr>
            </a:lvl6pPr>
            <a:lvl7pPr marL="822960" indent="0">
              <a:buNone/>
              <a:defRPr sz="480">
                <a:solidFill>
                  <a:schemeClr val="tx1">
                    <a:tint val="75000"/>
                  </a:schemeClr>
                </a:solidFill>
              </a:defRPr>
            </a:lvl7pPr>
            <a:lvl8pPr marL="960120" indent="0">
              <a:buNone/>
              <a:defRPr sz="480">
                <a:solidFill>
                  <a:schemeClr val="tx1">
                    <a:tint val="75000"/>
                  </a:schemeClr>
                </a:solidFill>
              </a:defRPr>
            </a:lvl8pPr>
            <a:lvl9pPr marL="1097280" indent="0">
              <a:buNone/>
              <a:defRPr sz="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B417-FA97-194D-A68A-C25EE8CD2809}" type="datetimeFigureOut">
              <a:rPr lang="en-GR" smtClean="0"/>
              <a:t>02/24/2023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1039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460" y="548110"/>
            <a:ext cx="1554480" cy="13064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1660" y="548110"/>
            <a:ext cx="1554480" cy="13064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B417-FA97-194D-A68A-C25EE8CD2809}" type="datetimeFigureOut">
              <a:rPr lang="en-GR" smtClean="0"/>
              <a:t>02/24/2023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98684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" y="109622"/>
            <a:ext cx="3154680" cy="39797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937" y="504738"/>
            <a:ext cx="1547336" cy="247364"/>
          </a:xfrm>
        </p:spPr>
        <p:txBody>
          <a:bodyPr anchor="b"/>
          <a:lstStyle>
            <a:lvl1pPr marL="0" indent="0">
              <a:buNone/>
              <a:defRPr sz="720" b="1"/>
            </a:lvl1pPr>
            <a:lvl2pPr marL="137160" indent="0">
              <a:buNone/>
              <a:defRPr sz="600" b="1"/>
            </a:lvl2pPr>
            <a:lvl3pPr marL="274320" indent="0">
              <a:buNone/>
              <a:defRPr sz="540" b="1"/>
            </a:lvl3pPr>
            <a:lvl4pPr marL="411480" indent="0">
              <a:buNone/>
              <a:defRPr sz="480" b="1"/>
            </a:lvl4pPr>
            <a:lvl5pPr marL="548640" indent="0">
              <a:buNone/>
              <a:defRPr sz="480" b="1"/>
            </a:lvl5pPr>
            <a:lvl6pPr marL="685800" indent="0">
              <a:buNone/>
              <a:defRPr sz="480" b="1"/>
            </a:lvl6pPr>
            <a:lvl7pPr marL="822960" indent="0">
              <a:buNone/>
              <a:defRPr sz="480" b="1"/>
            </a:lvl7pPr>
            <a:lvl8pPr marL="960120" indent="0">
              <a:buNone/>
              <a:defRPr sz="480" b="1"/>
            </a:lvl8pPr>
            <a:lvl9pPr marL="1097280" indent="0">
              <a:buNone/>
              <a:defRPr sz="48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937" y="752102"/>
            <a:ext cx="1547336" cy="110623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1660" y="504738"/>
            <a:ext cx="1554956" cy="247364"/>
          </a:xfrm>
        </p:spPr>
        <p:txBody>
          <a:bodyPr anchor="b"/>
          <a:lstStyle>
            <a:lvl1pPr marL="0" indent="0">
              <a:buNone/>
              <a:defRPr sz="720" b="1"/>
            </a:lvl1pPr>
            <a:lvl2pPr marL="137160" indent="0">
              <a:buNone/>
              <a:defRPr sz="600" b="1"/>
            </a:lvl2pPr>
            <a:lvl3pPr marL="274320" indent="0">
              <a:buNone/>
              <a:defRPr sz="540" b="1"/>
            </a:lvl3pPr>
            <a:lvl4pPr marL="411480" indent="0">
              <a:buNone/>
              <a:defRPr sz="480" b="1"/>
            </a:lvl4pPr>
            <a:lvl5pPr marL="548640" indent="0">
              <a:buNone/>
              <a:defRPr sz="480" b="1"/>
            </a:lvl5pPr>
            <a:lvl6pPr marL="685800" indent="0">
              <a:buNone/>
              <a:defRPr sz="480" b="1"/>
            </a:lvl6pPr>
            <a:lvl7pPr marL="822960" indent="0">
              <a:buNone/>
              <a:defRPr sz="480" b="1"/>
            </a:lvl7pPr>
            <a:lvl8pPr marL="960120" indent="0">
              <a:buNone/>
              <a:defRPr sz="480" b="1"/>
            </a:lvl8pPr>
            <a:lvl9pPr marL="1097280" indent="0">
              <a:buNone/>
              <a:defRPr sz="48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1660" y="752102"/>
            <a:ext cx="1554956" cy="110623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B417-FA97-194D-A68A-C25EE8CD2809}" type="datetimeFigureOut">
              <a:rPr lang="en-GR" smtClean="0"/>
              <a:t>02/24/2023</a:t>
            </a:fld>
            <a:endParaRPr lang="en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268855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B417-FA97-194D-A68A-C25EE8CD2809}" type="datetimeFigureOut">
              <a:rPr lang="en-GR" smtClean="0"/>
              <a:t>02/24/2023</a:t>
            </a:fld>
            <a:endParaRPr lang="en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4437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B417-FA97-194D-A68A-C25EE8CD2809}" type="datetimeFigureOut">
              <a:rPr lang="en-GR" smtClean="0"/>
              <a:t>02/24/2023</a:t>
            </a:fld>
            <a:endParaRPr lang="en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743058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08D4D4A-1BAE-864C-88BC-BCAF873880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7682" y="1788160"/>
            <a:ext cx="408940" cy="185783"/>
          </a:xfrm>
        </p:spPr>
        <p:txBody>
          <a:bodyPr/>
          <a:lstStyle/>
          <a:p>
            <a:endParaRPr lang="en-GR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CF62D1FC-8164-3942-982C-1B5C4E7E4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1798" y="1788160"/>
            <a:ext cx="408940" cy="185783"/>
          </a:xfrm>
        </p:spPr>
        <p:txBody>
          <a:bodyPr/>
          <a:lstStyle/>
          <a:p>
            <a:endParaRPr lang="en-GR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C0856B85-DA34-BF45-9A53-0C397042A2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40428" y="1788160"/>
            <a:ext cx="408940" cy="185783"/>
          </a:xfrm>
        </p:spPr>
        <p:txBody>
          <a:bodyPr/>
          <a:lstStyle/>
          <a:p>
            <a:endParaRPr lang="en-GR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E019E57-DCEF-2C45-9B56-DB6101761AF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94544" y="1788160"/>
            <a:ext cx="408940" cy="185783"/>
          </a:xfrm>
        </p:spPr>
        <p:txBody>
          <a:bodyPr/>
          <a:lstStyle/>
          <a:p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459507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7" y="137266"/>
            <a:ext cx="1179671" cy="480431"/>
          </a:xfrm>
        </p:spPr>
        <p:txBody>
          <a:bodyPr anchor="b"/>
          <a:lstStyle>
            <a:lvl1pPr>
              <a:defRPr sz="96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956" y="296456"/>
            <a:ext cx="1851660" cy="1463216"/>
          </a:xfrm>
        </p:spPr>
        <p:txBody>
          <a:bodyPr/>
          <a:lstStyle>
            <a:lvl1pPr>
              <a:defRPr sz="960"/>
            </a:lvl1pPr>
            <a:lvl2pPr>
              <a:defRPr sz="840"/>
            </a:lvl2pPr>
            <a:lvl3pPr>
              <a:defRPr sz="72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7" y="617696"/>
            <a:ext cx="1179671" cy="1144359"/>
          </a:xfrm>
        </p:spPr>
        <p:txBody>
          <a:bodyPr/>
          <a:lstStyle>
            <a:lvl1pPr marL="0" indent="0">
              <a:buNone/>
              <a:defRPr sz="480"/>
            </a:lvl1pPr>
            <a:lvl2pPr marL="137160" indent="0">
              <a:buNone/>
              <a:defRPr sz="420"/>
            </a:lvl2pPr>
            <a:lvl3pPr marL="274320" indent="0">
              <a:buNone/>
              <a:defRPr sz="360"/>
            </a:lvl3pPr>
            <a:lvl4pPr marL="411480" indent="0">
              <a:buNone/>
              <a:defRPr sz="300"/>
            </a:lvl4pPr>
            <a:lvl5pPr marL="548640" indent="0">
              <a:buNone/>
              <a:defRPr sz="300"/>
            </a:lvl5pPr>
            <a:lvl6pPr marL="685800" indent="0">
              <a:buNone/>
              <a:defRPr sz="300"/>
            </a:lvl6pPr>
            <a:lvl7pPr marL="822960" indent="0">
              <a:buNone/>
              <a:defRPr sz="300"/>
            </a:lvl7pPr>
            <a:lvl8pPr marL="960120" indent="0">
              <a:buNone/>
              <a:defRPr sz="300"/>
            </a:lvl8pPr>
            <a:lvl9pPr marL="1097280" indent="0">
              <a:buNone/>
              <a:defRPr sz="3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B417-FA97-194D-A68A-C25EE8CD2809}" type="datetimeFigureOut">
              <a:rPr lang="en-GR" smtClean="0"/>
              <a:t>02/24/2023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2953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" y="109622"/>
            <a:ext cx="3154680" cy="397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" y="548110"/>
            <a:ext cx="3154680" cy="130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" y="1908377"/>
            <a:ext cx="822960" cy="109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2B417-FA97-194D-A68A-C25EE8CD2809}" type="datetimeFigureOut">
              <a:rPr lang="en-GR" smtClean="0"/>
              <a:t>02/24/2023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80" y="1908377"/>
            <a:ext cx="1234440" cy="109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180" y="1908377"/>
            <a:ext cx="822960" cy="109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50263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274320" rtl="0" eaLnBrk="1" latinLnBrk="0" hangingPunct="1">
        <a:lnSpc>
          <a:spcPct val="90000"/>
        </a:lnSpc>
        <a:spcBef>
          <a:spcPct val="0"/>
        </a:spcBef>
        <a:buNone/>
        <a:defRPr sz="13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27432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84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72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D99DBB-8756-6A40-BF83-393B8661C938}"/>
              </a:ext>
            </a:extLst>
          </p:cNvPr>
          <p:cNvSpPr txBox="1"/>
          <p:nvPr/>
        </p:nvSpPr>
        <p:spPr>
          <a:xfrm>
            <a:off x="2152650" y="35039"/>
            <a:ext cx="1466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R" sz="1600" b="1" dirty="0">
                <a:latin typeface="Arial" panose="020B0604020202020204" pitchFamily="34" charset="0"/>
                <a:cs typeface="Arial" panose="020B0604020202020204" pitchFamily="34" charset="0"/>
              </a:rPr>
              <a:t>Place Event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7A96BB-C508-D349-A7E6-AB0E892C6419}"/>
              </a:ext>
            </a:extLst>
          </p:cNvPr>
          <p:cNvSpPr txBox="1"/>
          <p:nvPr/>
        </p:nvSpPr>
        <p:spPr>
          <a:xfrm>
            <a:off x="2003425" y="627121"/>
            <a:ext cx="16160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R" sz="1000" dirty="0">
                <a:latin typeface="Arial" panose="020B0604020202020204" pitchFamily="34" charset="0"/>
                <a:cs typeface="Arial" panose="020B0604020202020204" pitchFamily="34" charset="0"/>
              </a:rPr>
              <a:t>Event date here</a:t>
            </a:r>
          </a:p>
        </p:txBody>
      </p:sp>
      <p:pic>
        <p:nvPicPr>
          <p:cNvPr id="64" name="Picture Placeholder 63">
            <a:extLst>
              <a:ext uri="{FF2B5EF4-FFF2-40B4-BE49-F238E27FC236}">
                <a16:creationId xmlns:a16="http://schemas.microsoft.com/office/drawing/2014/main" id="{D825D5AD-6CF8-A414-7AEF-6F1DED245D7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2395280" y="1765573"/>
            <a:ext cx="967046" cy="188643"/>
          </a:xfrm>
        </p:spPr>
      </p:pic>
      <p:pic>
        <p:nvPicPr>
          <p:cNvPr id="62" name="Picture Placeholder 61">
            <a:extLst>
              <a:ext uri="{FF2B5EF4-FFF2-40B4-BE49-F238E27FC236}">
                <a16:creationId xmlns:a16="http://schemas.microsoft.com/office/drawing/2014/main" id="{CA21F2B6-A2A7-FCE4-B327-B7308EC377C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tretch>
            <a:fillRect/>
          </a:stretch>
        </p:blipFill>
        <p:spPr>
          <a:xfrm>
            <a:off x="1695967" y="1768440"/>
            <a:ext cx="614916" cy="158083"/>
          </a:xfrm>
        </p:spPr>
      </p:pic>
      <p:pic>
        <p:nvPicPr>
          <p:cNvPr id="60" name="Picture Placeholder 59">
            <a:extLst>
              <a:ext uri="{FF2B5EF4-FFF2-40B4-BE49-F238E27FC236}">
                <a16:creationId xmlns:a16="http://schemas.microsoft.com/office/drawing/2014/main" id="{B57F12C9-3F76-CB33-53D1-ACF50DD91D7D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5"/>
          <a:stretch>
            <a:fillRect/>
          </a:stretch>
        </p:blipFill>
        <p:spPr>
          <a:xfrm>
            <a:off x="1040579" y="1770612"/>
            <a:ext cx="570992" cy="185783"/>
          </a:xfrm>
        </p:spPr>
      </p:pic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D8BC5911-D0E6-540D-67FD-76D0397DE1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9064" y="1788160"/>
            <a:ext cx="704850" cy="185783"/>
          </a:xfrm>
        </p:spPr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C7B5B6C-82C7-4A24-86A3-06ABC3C362EC}"/>
              </a:ext>
            </a:extLst>
          </p:cNvPr>
          <p:cNvSpPr txBox="1"/>
          <p:nvPr/>
        </p:nvSpPr>
        <p:spPr>
          <a:xfrm>
            <a:off x="862014" y="873342"/>
            <a:ext cx="2500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1600" b="1" dirty="0"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r>
              <a:rPr lang="en-GR" sz="1600" b="1" dirty="0">
                <a:latin typeface="Arial" panose="020B0604020202020204" pitchFamily="34" charset="0"/>
                <a:cs typeface="Arial" panose="020B0604020202020204" pitchFamily="34" charset="0"/>
              </a:rPr>
              <a:t> title here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E7B5CD6-7B0D-124D-2758-76B6DB4BBB5E}"/>
              </a:ext>
            </a:extLst>
          </p:cNvPr>
          <p:cNvSpPr txBox="1"/>
          <p:nvPr/>
        </p:nvSpPr>
        <p:spPr>
          <a:xfrm>
            <a:off x="1110733" y="1316938"/>
            <a:ext cx="2500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1400" i="1" dirty="0">
                <a:latin typeface="Arial" panose="020B0604020202020204" pitchFamily="34" charset="0"/>
                <a:cs typeface="Arial" panose="020B0604020202020204" pitchFamily="34" charset="0"/>
              </a:rPr>
              <a:t>Presenter NAME </a:t>
            </a:r>
            <a:r>
              <a:rPr lang="en-GR" sz="1400" i="1" dirty="0"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968683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D99DBB-8756-6A40-BF83-393B8661C938}"/>
              </a:ext>
            </a:extLst>
          </p:cNvPr>
          <p:cNvSpPr txBox="1"/>
          <p:nvPr/>
        </p:nvSpPr>
        <p:spPr>
          <a:xfrm>
            <a:off x="917575" y="35039"/>
            <a:ext cx="2701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R" sz="1600" b="1" dirty="0">
                <a:latin typeface="Arial" panose="020B0604020202020204" pitchFamily="34" charset="0"/>
                <a:cs typeface="Arial" panose="020B0604020202020204" pitchFamily="34" charset="0"/>
              </a:rPr>
              <a:t>Place title here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E746B63-17BC-BB67-FF37-C51C6F50AA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92607" y="1221565"/>
            <a:ext cx="752378" cy="752378"/>
          </a:xfrm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04E70C36-CC8B-60AF-9099-99F431D3356F}"/>
              </a:ext>
            </a:extLst>
          </p:cNvPr>
          <p:cNvSpPr/>
          <p:nvPr/>
        </p:nvSpPr>
        <p:spPr>
          <a:xfrm>
            <a:off x="4205" y="17519"/>
            <a:ext cx="1309442" cy="2041469"/>
          </a:xfrm>
          <a:prstGeom prst="rtTriangle">
            <a:avLst/>
          </a:prstGeom>
          <a:blipFill dpi="0" rotWithShape="1"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000" t="-10000" b="-10000"/>
            </a:stretch>
          </a:blipFill>
          <a:ln>
            <a:solidFill>
              <a:srgbClr val="1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F87E971-9331-8240-8EF9-06EE30F020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3476" y="1770612"/>
            <a:ext cx="408940" cy="185783"/>
          </a:xfrm>
        </p:spPr>
      </p:sp>
      <p:pic>
        <p:nvPicPr>
          <p:cNvPr id="7" name="Picture Placeholder 63">
            <a:extLst>
              <a:ext uri="{FF2B5EF4-FFF2-40B4-BE49-F238E27FC236}">
                <a16:creationId xmlns:a16="http://schemas.microsoft.com/office/drawing/2014/main" id="{E3F70A86-04AD-62C1-905B-798590F1B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554" y="1843926"/>
            <a:ext cx="967046" cy="188643"/>
          </a:xfrm>
          <a:prstGeom prst="rect">
            <a:avLst/>
          </a:prstGeom>
        </p:spPr>
      </p:pic>
      <p:pic>
        <p:nvPicPr>
          <p:cNvPr id="8" name="Picture Placeholder 61">
            <a:extLst>
              <a:ext uri="{FF2B5EF4-FFF2-40B4-BE49-F238E27FC236}">
                <a16:creationId xmlns:a16="http://schemas.microsoft.com/office/drawing/2014/main" id="{D5AA8694-BB4B-F416-8186-4229890D7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6023" y="1846786"/>
            <a:ext cx="614916" cy="158083"/>
          </a:xfrm>
          <a:prstGeom prst="rect">
            <a:avLst/>
          </a:prstGeom>
        </p:spPr>
      </p:pic>
      <p:pic>
        <p:nvPicPr>
          <p:cNvPr id="9" name="Picture Placeholder 59">
            <a:extLst>
              <a:ext uri="{FF2B5EF4-FFF2-40B4-BE49-F238E27FC236}">
                <a16:creationId xmlns:a16="http://schemas.microsoft.com/office/drawing/2014/main" id="{60A0E6DE-9F21-27EC-4894-D677C9802C48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354681" y="1846786"/>
            <a:ext cx="570992" cy="18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27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D99DBB-8756-6A40-BF83-393B8661C938}"/>
              </a:ext>
            </a:extLst>
          </p:cNvPr>
          <p:cNvSpPr txBox="1"/>
          <p:nvPr/>
        </p:nvSpPr>
        <p:spPr>
          <a:xfrm>
            <a:off x="917575" y="35039"/>
            <a:ext cx="2701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R" sz="1600" b="1" dirty="0">
                <a:latin typeface="Arial" panose="020B0604020202020204" pitchFamily="34" charset="0"/>
                <a:cs typeface="Arial" panose="020B0604020202020204" pitchFamily="34" charset="0"/>
              </a:rPr>
              <a:t>Place title here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7B424C9-FEFA-8995-EB88-90CED2F455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06231" y="1249006"/>
            <a:ext cx="728631" cy="728631"/>
          </a:xfrm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1366DDB0-08CF-7D2E-4DA1-06A93B370736}"/>
              </a:ext>
            </a:extLst>
          </p:cNvPr>
          <p:cNvSpPr/>
          <p:nvPr/>
        </p:nvSpPr>
        <p:spPr>
          <a:xfrm>
            <a:off x="0" y="0"/>
            <a:ext cx="1273530" cy="2058988"/>
          </a:xfrm>
          <a:prstGeom prst="rtTriangle">
            <a:avLst/>
          </a:prstGeom>
          <a:blipFill dpi="0" rotWithShape="1">
            <a:blip r:embed="rId3">
              <a:alphaModFix amt="48000"/>
            </a:blip>
            <a:srcRect/>
            <a:stretch>
              <a:fillRect l="-31000" t="-24000" r="9000" b="-69000"/>
            </a:stretch>
          </a:blipFill>
          <a:ln>
            <a:solidFill>
              <a:srgbClr val="1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7" name="Picture Placeholder 63">
            <a:extLst>
              <a:ext uri="{FF2B5EF4-FFF2-40B4-BE49-F238E27FC236}">
                <a16:creationId xmlns:a16="http://schemas.microsoft.com/office/drawing/2014/main" id="{2F70BA05-AB9E-35B1-165C-415FF139F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554" y="1843926"/>
            <a:ext cx="967046" cy="188643"/>
          </a:xfrm>
          <a:prstGeom prst="rect">
            <a:avLst/>
          </a:prstGeom>
        </p:spPr>
      </p:pic>
      <p:pic>
        <p:nvPicPr>
          <p:cNvPr id="8" name="Picture Placeholder 61">
            <a:extLst>
              <a:ext uri="{FF2B5EF4-FFF2-40B4-BE49-F238E27FC236}">
                <a16:creationId xmlns:a16="http://schemas.microsoft.com/office/drawing/2014/main" id="{F7C28CAE-310A-9768-1D78-31B5AAFB1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6023" y="1846786"/>
            <a:ext cx="614916" cy="158083"/>
          </a:xfrm>
          <a:prstGeom prst="rect">
            <a:avLst/>
          </a:prstGeom>
        </p:spPr>
      </p:pic>
      <p:pic>
        <p:nvPicPr>
          <p:cNvPr id="9" name="Picture Placeholder 59">
            <a:extLst>
              <a:ext uri="{FF2B5EF4-FFF2-40B4-BE49-F238E27FC236}">
                <a16:creationId xmlns:a16="http://schemas.microsoft.com/office/drawing/2014/main" id="{537304BE-30EC-C487-A991-3CDF3ADAF7AD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354681" y="1846786"/>
            <a:ext cx="570992" cy="18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78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D99DBB-8756-6A40-BF83-393B8661C938}"/>
              </a:ext>
            </a:extLst>
          </p:cNvPr>
          <p:cNvSpPr txBox="1"/>
          <p:nvPr/>
        </p:nvSpPr>
        <p:spPr>
          <a:xfrm>
            <a:off x="917575" y="35039"/>
            <a:ext cx="2701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R" sz="1600" b="1" dirty="0">
                <a:latin typeface="Arial" panose="020B0604020202020204" pitchFamily="34" charset="0"/>
                <a:cs typeface="Arial" panose="020B0604020202020204" pitchFamily="34" charset="0"/>
              </a:rPr>
              <a:t>Place title here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7B424C9-FEFA-8995-EB88-90CED2F455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06231" y="1249006"/>
            <a:ext cx="728631" cy="728631"/>
          </a:xfrm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1366DDB0-08CF-7D2E-4DA1-06A93B370736}"/>
              </a:ext>
            </a:extLst>
          </p:cNvPr>
          <p:cNvSpPr/>
          <p:nvPr/>
        </p:nvSpPr>
        <p:spPr>
          <a:xfrm>
            <a:off x="0" y="0"/>
            <a:ext cx="1273530" cy="2058988"/>
          </a:xfrm>
          <a:prstGeom prst="rtTriangle">
            <a:avLst/>
          </a:prstGeom>
          <a:blipFill dpi="0" rotWithShape="1">
            <a:blip r:embed="rId3">
              <a:alphaModFix amt="48000"/>
            </a:blip>
            <a:srcRect/>
            <a:stretch>
              <a:fillRect l="-29000" t="-56000" r="16000" b="-37000"/>
            </a:stretch>
          </a:blipFill>
          <a:ln>
            <a:solidFill>
              <a:srgbClr val="1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3" name="Picture Placeholder 63">
            <a:extLst>
              <a:ext uri="{FF2B5EF4-FFF2-40B4-BE49-F238E27FC236}">
                <a16:creationId xmlns:a16="http://schemas.microsoft.com/office/drawing/2014/main" id="{6736FAFD-2DA6-F0CB-F339-6F54A3368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554" y="1843926"/>
            <a:ext cx="967046" cy="188643"/>
          </a:xfrm>
          <a:prstGeom prst="rect">
            <a:avLst/>
          </a:prstGeom>
        </p:spPr>
      </p:pic>
      <p:pic>
        <p:nvPicPr>
          <p:cNvPr id="5" name="Picture Placeholder 61">
            <a:extLst>
              <a:ext uri="{FF2B5EF4-FFF2-40B4-BE49-F238E27FC236}">
                <a16:creationId xmlns:a16="http://schemas.microsoft.com/office/drawing/2014/main" id="{91592C7C-A4CC-5F5E-A62E-8E152F701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6023" y="1846786"/>
            <a:ext cx="614916" cy="158083"/>
          </a:xfrm>
          <a:prstGeom prst="rect">
            <a:avLst/>
          </a:prstGeom>
        </p:spPr>
      </p:pic>
      <p:pic>
        <p:nvPicPr>
          <p:cNvPr id="7" name="Picture Placeholder 59">
            <a:extLst>
              <a:ext uri="{FF2B5EF4-FFF2-40B4-BE49-F238E27FC236}">
                <a16:creationId xmlns:a16="http://schemas.microsoft.com/office/drawing/2014/main" id="{E7C85139-B170-B6CF-1292-3E4FD5016559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354681" y="1846786"/>
            <a:ext cx="570992" cy="18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60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D99DBB-8756-6A40-BF83-393B8661C938}"/>
              </a:ext>
            </a:extLst>
          </p:cNvPr>
          <p:cNvSpPr txBox="1"/>
          <p:nvPr/>
        </p:nvSpPr>
        <p:spPr>
          <a:xfrm>
            <a:off x="917575" y="35039"/>
            <a:ext cx="2701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R" sz="1600" b="1" dirty="0">
                <a:latin typeface="Arial" panose="020B0604020202020204" pitchFamily="34" charset="0"/>
                <a:cs typeface="Arial" panose="020B0604020202020204" pitchFamily="34" charset="0"/>
              </a:rPr>
              <a:t>Place title here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7B424C9-FEFA-8995-EB88-90CED2F455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06231" y="1249006"/>
            <a:ext cx="728631" cy="728631"/>
          </a:xfrm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1366DDB0-08CF-7D2E-4DA1-06A93B370736}"/>
              </a:ext>
            </a:extLst>
          </p:cNvPr>
          <p:cNvSpPr/>
          <p:nvPr/>
        </p:nvSpPr>
        <p:spPr>
          <a:xfrm>
            <a:off x="0" y="0"/>
            <a:ext cx="1273530" cy="2058988"/>
          </a:xfrm>
          <a:prstGeom prst="rtTriangle">
            <a:avLst/>
          </a:prstGeom>
          <a:blipFill dpi="0" rotWithShape="1">
            <a:blip r:embed="rId3">
              <a:alphaModFix amt="48000"/>
            </a:blip>
            <a:srcRect/>
            <a:stretch>
              <a:fillRect l="-35000" t="-51000" r="16000" b="-24000"/>
            </a:stretch>
          </a:blipFill>
          <a:ln>
            <a:solidFill>
              <a:srgbClr val="1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3" name="Picture Placeholder 63">
            <a:extLst>
              <a:ext uri="{FF2B5EF4-FFF2-40B4-BE49-F238E27FC236}">
                <a16:creationId xmlns:a16="http://schemas.microsoft.com/office/drawing/2014/main" id="{546A4855-BCBC-2C7B-DD76-A71AE12D4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554" y="1843926"/>
            <a:ext cx="967046" cy="188643"/>
          </a:xfrm>
          <a:prstGeom prst="rect">
            <a:avLst/>
          </a:prstGeom>
        </p:spPr>
      </p:pic>
      <p:pic>
        <p:nvPicPr>
          <p:cNvPr id="5" name="Picture Placeholder 61">
            <a:extLst>
              <a:ext uri="{FF2B5EF4-FFF2-40B4-BE49-F238E27FC236}">
                <a16:creationId xmlns:a16="http://schemas.microsoft.com/office/drawing/2014/main" id="{60ADF821-2E24-B45A-8E8C-896AF10EE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6023" y="1846786"/>
            <a:ext cx="614916" cy="158083"/>
          </a:xfrm>
          <a:prstGeom prst="rect">
            <a:avLst/>
          </a:prstGeom>
        </p:spPr>
      </p:pic>
      <p:pic>
        <p:nvPicPr>
          <p:cNvPr id="7" name="Picture Placeholder 59">
            <a:extLst>
              <a:ext uri="{FF2B5EF4-FFF2-40B4-BE49-F238E27FC236}">
                <a16:creationId xmlns:a16="http://schemas.microsoft.com/office/drawing/2014/main" id="{AFDFC6BA-6A64-81B5-9722-B3AE5B50BE96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354681" y="1846786"/>
            <a:ext cx="570992" cy="18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08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D99DBB-8756-6A40-BF83-393B8661C938}"/>
              </a:ext>
            </a:extLst>
          </p:cNvPr>
          <p:cNvSpPr txBox="1"/>
          <p:nvPr/>
        </p:nvSpPr>
        <p:spPr>
          <a:xfrm>
            <a:off x="917575" y="35039"/>
            <a:ext cx="2701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R" sz="1600" b="1" dirty="0">
                <a:latin typeface="Arial" panose="020B0604020202020204" pitchFamily="34" charset="0"/>
                <a:cs typeface="Arial" panose="020B0604020202020204" pitchFamily="34" charset="0"/>
              </a:rPr>
              <a:t>Place title here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7B424C9-FEFA-8995-EB88-90CED2F455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06231" y="1249006"/>
            <a:ext cx="728631" cy="728631"/>
          </a:xfrm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1366DDB0-08CF-7D2E-4DA1-06A93B370736}"/>
              </a:ext>
            </a:extLst>
          </p:cNvPr>
          <p:cNvSpPr/>
          <p:nvPr/>
        </p:nvSpPr>
        <p:spPr>
          <a:xfrm>
            <a:off x="0" y="0"/>
            <a:ext cx="1273530" cy="2058988"/>
          </a:xfrm>
          <a:prstGeom prst="rtTriangle">
            <a:avLst/>
          </a:prstGeom>
          <a:blipFill dpi="0" rotWithShape="1">
            <a:blip r:embed="rId3">
              <a:alphaModFix amt="48000"/>
            </a:blip>
            <a:srcRect/>
            <a:stretch>
              <a:fillRect l="-35000" t="-51000" r="1000" b="-24000"/>
            </a:stretch>
          </a:blipFill>
          <a:ln>
            <a:solidFill>
              <a:srgbClr val="1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3" name="Picture Placeholder 63">
            <a:extLst>
              <a:ext uri="{FF2B5EF4-FFF2-40B4-BE49-F238E27FC236}">
                <a16:creationId xmlns:a16="http://schemas.microsoft.com/office/drawing/2014/main" id="{7A6E2FC1-D42B-BC72-2393-E04E932BB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554" y="1843926"/>
            <a:ext cx="967046" cy="188643"/>
          </a:xfrm>
          <a:prstGeom prst="rect">
            <a:avLst/>
          </a:prstGeom>
        </p:spPr>
      </p:pic>
      <p:pic>
        <p:nvPicPr>
          <p:cNvPr id="5" name="Picture Placeholder 61">
            <a:extLst>
              <a:ext uri="{FF2B5EF4-FFF2-40B4-BE49-F238E27FC236}">
                <a16:creationId xmlns:a16="http://schemas.microsoft.com/office/drawing/2014/main" id="{A820445D-44EA-5077-568E-50A721B1D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6023" y="1846786"/>
            <a:ext cx="614916" cy="158083"/>
          </a:xfrm>
          <a:prstGeom prst="rect">
            <a:avLst/>
          </a:prstGeom>
        </p:spPr>
      </p:pic>
      <p:pic>
        <p:nvPicPr>
          <p:cNvPr id="7" name="Picture Placeholder 59">
            <a:extLst>
              <a:ext uri="{FF2B5EF4-FFF2-40B4-BE49-F238E27FC236}">
                <a16:creationId xmlns:a16="http://schemas.microsoft.com/office/drawing/2014/main" id="{AD90C2B0-554B-5AAD-C588-0E046AEE4048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354681" y="1846786"/>
            <a:ext cx="570992" cy="18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56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D99DBB-8756-6A40-BF83-393B8661C938}"/>
              </a:ext>
            </a:extLst>
          </p:cNvPr>
          <p:cNvSpPr txBox="1"/>
          <p:nvPr/>
        </p:nvSpPr>
        <p:spPr>
          <a:xfrm>
            <a:off x="917575" y="35039"/>
            <a:ext cx="2701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R" sz="1600" b="1" dirty="0">
                <a:latin typeface="Arial" panose="020B0604020202020204" pitchFamily="34" charset="0"/>
                <a:cs typeface="Arial" panose="020B0604020202020204" pitchFamily="34" charset="0"/>
              </a:rPr>
              <a:t>Place title here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7B424C9-FEFA-8995-EB88-90CED2F455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06231" y="1249006"/>
            <a:ext cx="728631" cy="728631"/>
          </a:xfrm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1366DDB0-08CF-7D2E-4DA1-06A93B370736}"/>
              </a:ext>
            </a:extLst>
          </p:cNvPr>
          <p:cNvSpPr/>
          <p:nvPr/>
        </p:nvSpPr>
        <p:spPr>
          <a:xfrm>
            <a:off x="0" y="0"/>
            <a:ext cx="1273530" cy="2058988"/>
          </a:xfrm>
          <a:prstGeom prst="rtTriangle">
            <a:avLst/>
          </a:prstGeom>
          <a:blipFill dpi="0" rotWithShape="1">
            <a:blip r:embed="rId3">
              <a:alphaModFix amt="48000"/>
            </a:blip>
            <a:srcRect/>
            <a:stretch>
              <a:fillRect l="-64000" t="-33000" r="-4000" b="-87000"/>
            </a:stretch>
          </a:blipFill>
          <a:ln>
            <a:solidFill>
              <a:srgbClr val="1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3" name="Picture Placeholder 63">
            <a:extLst>
              <a:ext uri="{FF2B5EF4-FFF2-40B4-BE49-F238E27FC236}">
                <a16:creationId xmlns:a16="http://schemas.microsoft.com/office/drawing/2014/main" id="{808108AE-334E-D81B-4D10-A7FD1BE8B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554" y="1843926"/>
            <a:ext cx="967046" cy="188643"/>
          </a:xfrm>
          <a:prstGeom prst="rect">
            <a:avLst/>
          </a:prstGeom>
        </p:spPr>
      </p:pic>
      <p:pic>
        <p:nvPicPr>
          <p:cNvPr id="5" name="Picture Placeholder 61">
            <a:extLst>
              <a:ext uri="{FF2B5EF4-FFF2-40B4-BE49-F238E27FC236}">
                <a16:creationId xmlns:a16="http://schemas.microsoft.com/office/drawing/2014/main" id="{CD391FD2-5171-1908-5663-DF72BA334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6023" y="1846786"/>
            <a:ext cx="614916" cy="158083"/>
          </a:xfrm>
          <a:prstGeom prst="rect">
            <a:avLst/>
          </a:prstGeom>
        </p:spPr>
      </p:pic>
      <p:pic>
        <p:nvPicPr>
          <p:cNvPr id="7" name="Picture Placeholder 59">
            <a:extLst>
              <a:ext uri="{FF2B5EF4-FFF2-40B4-BE49-F238E27FC236}">
                <a16:creationId xmlns:a16="http://schemas.microsoft.com/office/drawing/2014/main" id="{E8855F8F-D671-7B13-329F-648873407277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354681" y="1846786"/>
            <a:ext cx="570992" cy="18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44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53AE254540994BBD772E5BCBE11F29" ma:contentTypeVersion="8" ma:contentTypeDescription="Create a new document." ma:contentTypeScope="" ma:versionID="0afb353e94dd2934314e65cb3ad222df">
  <xsd:schema xmlns:xsd="http://www.w3.org/2001/XMLSchema" xmlns:xs="http://www.w3.org/2001/XMLSchema" xmlns:p="http://schemas.microsoft.com/office/2006/metadata/properties" xmlns:ns2="a4c6cd38-953d-409e-8266-a7703513a0a4" xmlns:ns3="64638040-35f6-4905-b21f-4e31af5e1fb5" targetNamespace="http://schemas.microsoft.com/office/2006/metadata/properties" ma:root="true" ma:fieldsID="4593a26f2f9e1d9dc39110a1d2b07604" ns2:_="" ns3:_="">
    <xsd:import namespace="a4c6cd38-953d-409e-8266-a7703513a0a4"/>
    <xsd:import namespace="64638040-35f6-4905-b21f-4e31af5e1f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6cd38-953d-409e-8266-a7703513a0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638040-35f6-4905-b21f-4e31af5e1fb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C9A6FE7-4B0A-4219-823B-23880EAF20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c6cd38-953d-409e-8266-a7703513a0a4"/>
    <ds:schemaRef ds:uri="64638040-35f6-4905-b21f-4e31af5e1f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65268B-0ADB-4392-A54F-99EB174B03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AD60D8-F788-42F0-8AC4-814CD3DADD0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1041</TotalTime>
  <Words>31</Words>
  <Application>Microsoft Office PowerPoint</Application>
  <PresentationFormat>Custom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GRIGORATOS Nasos</dc:creator>
  <cp:lastModifiedBy>Ada Niculiță</cp:lastModifiedBy>
  <cp:revision>11</cp:revision>
  <dcterms:created xsi:type="dcterms:W3CDTF">2022-03-18T14:47:20Z</dcterms:created>
  <dcterms:modified xsi:type="dcterms:W3CDTF">2023-02-24T06:45:34Z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0x0101003F53AE254540994BBD772E5BCBE11F29</vt:lpwstr>
  </property>
</Properties>
</file>