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Futura" panose="020B0604020202020204" charset="0"/>
      <p:regular r:id="rId12"/>
    </p:embeddedFont>
    <p:embeddedFont>
      <p:font typeface="Futura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4" name="Freeform 4"/>
          <p:cNvSpPr/>
          <p:nvPr/>
        </p:nvSpPr>
        <p:spPr>
          <a:xfrm>
            <a:off x="212451" y="7934295"/>
            <a:ext cx="2987823" cy="2352705"/>
          </a:xfrm>
          <a:custGeom>
            <a:avLst/>
            <a:gdLst/>
            <a:ahLst/>
            <a:cxnLst/>
            <a:rect l="l" t="t" r="r" b="b"/>
            <a:pathLst>
              <a:path w="2987823" h="2352705">
                <a:moveTo>
                  <a:pt x="0" y="0"/>
                </a:moveTo>
                <a:lnTo>
                  <a:pt x="2987822" y="0"/>
                </a:lnTo>
                <a:lnTo>
                  <a:pt x="2987822" y="2352705"/>
                </a:lnTo>
                <a:lnTo>
                  <a:pt x="0" y="2352705"/>
                </a:lnTo>
                <a:lnTo>
                  <a:pt x="0" y="0"/>
                </a:lnTo>
                <a:close/>
              </a:path>
            </a:pathLst>
          </a:custGeom>
          <a:blipFill>
            <a:blip r:embed="rId4"/>
            <a:stretch>
              <a:fillRect b="-26995"/>
            </a:stretch>
          </a:blipFill>
        </p:spPr>
      </p:sp>
      <p:sp>
        <p:nvSpPr>
          <p:cNvPr id="5" name="Freeform 5"/>
          <p:cNvSpPr/>
          <p:nvPr/>
        </p:nvSpPr>
        <p:spPr>
          <a:xfrm>
            <a:off x="15048026" y="1721605"/>
            <a:ext cx="3239974" cy="3573063"/>
          </a:xfrm>
          <a:custGeom>
            <a:avLst/>
            <a:gdLst/>
            <a:ahLst/>
            <a:cxnLst/>
            <a:rect l="l" t="t" r="r" b="b"/>
            <a:pathLst>
              <a:path w="3239974" h="3573063">
                <a:moveTo>
                  <a:pt x="0" y="0"/>
                </a:moveTo>
                <a:lnTo>
                  <a:pt x="3239974" y="0"/>
                </a:lnTo>
                <a:lnTo>
                  <a:pt x="3239974" y="3573064"/>
                </a:lnTo>
                <a:lnTo>
                  <a:pt x="0" y="3573064"/>
                </a:lnTo>
                <a:lnTo>
                  <a:pt x="0" y="0"/>
                </a:lnTo>
                <a:close/>
              </a:path>
            </a:pathLst>
          </a:custGeom>
          <a:blipFill>
            <a:blip r:embed="rId5"/>
            <a:stretch>
              <a:fillRect r="-10280"/>
            </a:stretch>
          </a:blipFill>
        </p:spPr>
      </p:sp>
      <p:sp>
        <p:nvSpPr>
          <p:cNvPr id="6" name="TextBox 6"/>
          <p:cNvSpPr txBox="1"/>
          <p:nvPr/>
        </p:nvSpPr>
        <p:spPr>
          <a:xfrm>
            <a:off x="4717107" y="847725"/>
            <a:ext cx="12542193" cy="873880"/>
          </a:xfrm>
          <a:prstGeom prst="rect">
            <a:avLst/>
          </a:prstGeom>
        </p:spPr>
        <p:txBody>
          <a:bodyPr lIns="0" tIns="0" rIns="0" bIns="0" rtlCol="0" anchor="t">
            <a:spAutoFit/>
          </a:bodyPr>
          <a:lstStyle/>
          <a:p>
            <a:pPr algn="ctr">
              <a:lnSpc>
                <a:spcPts val="6433"/>
              </a:lnSpc>
            </a:pPr>
            <a:r>
              <a:rPr lang="en-US" sz="4595">
                <a:solidFill>
                  <a:srgbClr val="000000"/>
                </a:solidFill>
                <a:latin typeface="Futura Bold"/>
              </a:rPr>
              <a:t>International Symposium PRIOCHEM, 20th edition</a:t>
            </a:r>
          </a:p>
        </p:txBody>
      </p:sp>
      <p:sp>
        <p:nvSpPr>
          <p:cNvPr id="7" name="TextBox 7"/>
          <p:cNvSpPr txBox="1"/>
          <p:nvPr/>
        </p:nvSpPr>
        <p:spPr>
          <a:xfrm>
            <a:off x="13382774" y="1578730"/>
            <a:ext cx="3876526" cy="656710"/>
          </a:xfrm>
          <a:prstGeom prst="rect">
            <a:avLst/>
          </a:prstGeom>
        </p:spPr>
        <p:txBody>
          <a:bodyPr lIns="0" tIns="0" rIns="0" bIns="0" rtlCol="0" anchor="t">
            <a:spAutoFit/>
          </a:bodyPr>
          <a:lstStyle/>
          <a:p>
            <a:pPr algn="ctr">
              <a:lnSpc>
                <a:spcPts val="4753"/>
              </a:lnSpc>
            </a:pPr>
            <a:r>
              <a:rPr lang="en-US" sz="3395">
                <a:solidFill>
                  <a:srgbClr val="FFFFFF"/>
                </a:solidFill>
                <a:latin typeface="Futura Bold"/>
              </a:rPr>
              <a:t>16-18 October 2024</a:t>
            </a:r>
          </a:p>
        </p:txBody>
      </p:sp>
      <p:sp>
        <p:nvSpPr>
          <p:cNvPr id="8" name="TextBox 8"/>
          <p:cNvSpPr txBox="1"/>
          <p:nvPr/>
        </p:nvSpPr>
        <p:spPr>
          <a:xfrm>
            <a:off x="6938797" y="3213493"/>
            <a:ext cx="4410406" cy="3212314"/>
          </a:xfrm>
          <a:prstGeom prst="rect">
            <a:avLst/>
          </a:prstGeom>
        </p:spPr>
        <p:txBody>
          <a:bodyPr lIns="0" tIns="0" rIns="0" bIns="0" rtlCol="0" anchor="t">
            <a:spAutoFit/>
          </a:bodyPr>
          <a:lstStyle/>
          <a:p>
            <a:pPr algn="ctr">
              <a:lnSpc>
                <a:spcPts val="23763"/>
              </a:lnSpc>
            </a:pPr>
            <a:r>
              <a:rPr lang="en-US" sz="16973">
                <a:solidFill>
                  <a:srgbClr val="000000"/>
                </a:solidFill>
                <a:latin typeface="Futura Bold"/>
              </a:rPr>
              <a:t>TITLE</a:t>
            </a:r>
          </a:p>
        </p:txBody>
      </p:sp>
      <p:sp>
        <p:nvSpPr>
          <p:cNvPr id="9" name="TextBox 9"/>
          <p:cNvSpPr txBox="1"/>
          <p:nvPr/>
        </p:nvSpPr>
        <p:spPr>
          <a:xfrm>
            <a:off x="7887560" y="6210297"/>
            <a:ext cx="2512880" cy="1191499"/>
          </a:xfrm>
          <a:prstGeom prst="rect">
            <a:avLst/>
          </a:prstGeom>
        </p:spPr>
        <p:txBody>
          <a:bodyPr lIns="0" tIns="0" rIns="0" bIns="0" rtlCol="0" anchor="t">
            <a:spAutoFit/>
          </a:bodyPr>
          <a:lstStyle/>
          <a:p>
            <a:pPr algn="ctr">
              <a:lnSpc>
                <a:spcPts val="8833"/>
              </a:lnSpc>
            </a:pPr>
            <a:r>
              <a:rPr lang="en-US" sz="6309">
                <a:solidFill>
                  <a:srgbClr val="000000"/>
                </a:solidFill>
                <a:latin typeface="Futura"/>
              </a:rPr>
              <a:t>Subtitle</a:t>
            </a:r>
          </a:p>
        </p:txBody>
      </p:sp>
      <p:sp>
        <p:nvSpPr>
          <p:cNvPr id="10" name="TextBox 10"/>
          <p:cNvSpPr txBox="1"/>
          <p:nvPr/>
        </p:nvSpPr>
        <p:spPr>
          <a:xfrm>
            <a:off x="1748556" y="8759606"/>
            <a:ext cx="4042643" cy="537968"/>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Futura"/>
              </a:rPr>
              <a:t>Forename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4" name="Freeform 4"/>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4"/>
            <a:stretch>
              <a:fillRect/>
            </a:stretch>
          </a:blipFill>
        </p:spPr>
      </p:sp>
      <p:sp>
        <p:nvSpPr>
          <p:cNvPr id="5" name="TextBox 5"/>
          <p:cNvSpPr txBox="1"/>
          <p:nvPr/>
        </p:nvSpPr>
        <p:spPr>
          <a:xfrm>
            <a:off x="8041399" y="1034249"/>
            <a:ext cx="2205203" cy="1606157"/>
          </a:xfrm>
          <a:prstGeom prst="rect">
            <a:avLst/>
          </a:prstGeom>
        </p:spPr>
        <p:txBody>
          <a:bodyPr lIns="0" tIns="0" rIns="0" bIns="0" rtlCol="0" anchor="t">
            <a:spAutoFit/>
          </a:bodyPr>
          <a:lstStyle/>
          <a:p>
            <a:pPr algn="ctr">
              <a:lnSpc>
                <a:spcPts val="11881"/>
              </a:lnSpc>
            </a:pPr>
            <a:r>
              <a:rPr lang="en-US" sz="8486">
                <a:solidFill>
                  <a:srgbClr val="000000"/>
                </a:solidFill>
                <a:latin typeface="Futura Bold"/>
              </a:rPr>
              <a:t>TITLE</a:t>
            </a:r>
          </a:p>
        </p:txBody>
      </p:sp>
      <p:sp>
        <p:nvSpPr>
          <p:cNvPr id="6" name="TextBox 6"/>
          <p:cNvSpPr txBox="1"/>
          <p:nvPr/>
        </p:nvSpPr>
        <p:spPr>
          <a:xfrm>
            <a:off x="1748557" y="8759606"/>
            <a:ext cx="3262908" cy="647065"/>
          </a:xfrm>
          <a:prstGeom prst="rect">
            <a:avLst/>
          </a:prstGeom>
        </p:spPr>
        <p:txBody>
          <a:bodyPr lIns="0" tIns="0" rIns="0" bIns="0" rtlCol="0" anchor="t">
            <a:spAutoFit/>
          </a:bodyPr>
          <a:lstStyle/>
          <a:p>
            <a:pPr algn="ctr">
              <a:lnSpc>
                <a:spcPts val="4759"/>
              </a:lnSpc>
            </a:pPr>
            <a:r>
              <a:rPr lang="en-US" sz="3399">
                <a:solidFill>
                  <a:srgbClr val="000000"/>
                </a:solidFill>
                <a:latin typeface="Futura"/>
              </a:rPr>
              <a:t>Forename NAME</a:t>
            </a:r>
          </a:p>
        </p:txBody>
      </p:sp>
      <p:sp>
        <p:nvSpPr>
          <p:cNvPr id="7" name="TextBox 7"/>
          <p:cNvSpPr txBox="1"/>
          <p:nvPr/>
        </p:nvSpPr>
        <p:spPr>
          <a:xfrm>
            <a:off x="1152461" y="3090940"/>
            <a:ext cx="15983079" cy="18472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Box 8"/>
          <p:cNvSpPr txBox="1"/>
          <p:nvPr/>
        </p:nvSpPr>
        <p:spPr>
          <a:xfrm>
            <a:off x="11722974" y="7536274"/>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9" name="TextBox 9"/>
          <p:cNvSpPr txBox="1"/>
          <p:nvPr/>
        </p:nvSpPr>
        <p:spPr>
          <a:xfrm>
            <a:off x="7469421" y="7536274"/>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028700" y="3253105"/>
            <a:ext cx="16230600" cy="3647440"/>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extBox 5"/>
          <p:cNvSpPr txBox="1"/>
          <p:nvPr/>
        </p:nvSpPr>
        <p:spPr>
          <a:xfrm>
            <a:off x="8041399" y="704850"/>
            <a:ext cx="2205203" cy="1606157"/>
          </a:xfrm>
          <a:prstGeom prst="rect">
            <a:avLst/>
          </a:prstGeom>
        </p:spPr>
        <p:txBody>
          <a:bodyPr lIns="0" tIns="0" rIns="0" bIns="0" rtlCol="0" anchor="t">
            <a:spAutoFit/>
          </a:bodyPr>
          <a:lstStyle/>
          <a:p>
            <a:pPr algn="ctr">
              <a:lnSpc>
                <a:spcPts val="11881"/>
              </a:lnSpc>
            </a:pPr>
            <a:r>
              <a:rPr lang="en-US" sz="8486">
                <a:solidFill>
                  <a:srgbClr val="000000"/>
                </a:solidFill>
                <a:latin typeface="Futura Bold"/>
              </a:rPr>
              <a:t>TITLE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028700" y="2953067"/>
            <a:ext cx="6986084" cy="42475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
        <p:nvSpPr>
          <p:cNvPr id="5" name="TextBox 5"/>
          <p:cNvSpPr txBox="1"/>
          <p:nvPr/>
        </p:nvSpPr>
        <p:spPr>
          <a:xfrm>
            <a:off x="10273216" y="3253105"/>
            <a:ext cx="6986084" cy="3647440"/>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2026174" y="2653030"/>
            <a:ext cx="6139173" cy="4847590"/>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8990442" y="2953067"/>
            <a:ext cx="6986084" cy="42475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152461" y="1848802"/>
            <a:ext cx="15983079" cy="18472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
        <p:nvSpPr>
          <p:cNvPr id="5" name="TextBox 5"/>
          <p:cNvSpPr txBox="1"/>
          <p:nvPr/>
        </p:nvSpPr>
        <p:spPr>
          <a:xfrm>
            <a:off x="1152461" y="4153217"/>
            <a:ext cx="15983079" cy="18472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
        <p:nvSpPr>
          <p:cNvPr id="6" name="TextBox 6"/>
          <p:cNvSpPr txBox="1"/>
          <p:nvPr/>
        </p:nvSpPr>
        <p:spPr>
          <a:xfrm>
            <a:off x="1276221" y="6453603"/>
            <a:ext cx="15983079" cy="1847215"/>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028700" y="6132587"/>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5" name="TextBox 5"/>
          <p:cNvSpPr txBox="1"/>
          <p:nvPr/>
        </p:nvSpPr>
        <p:spPr>
          <a:xfrm>
            <a:off x="5246648" y="6132587"/>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6" name="TextBox 6"/>
          <p:cNvSpPr txBox="1"/>
          <p:nvPr/>
        </p:nvSpPr>
        <p:spPr>
          <a:xfrm>
            <a:off x="9574591" y="6132587"/>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7" name="TextBox 7"/>
          <p:cNvSpPr txBox="1"/>
          <p:nvPr/>
        </p:nvSpPr>
        <p:spPr>
          <a:xfrm>
            <a:off x="13902906" y="6132587"/>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3902906" y="2199152"/>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5" name="TextBox 5"/>
          <p:cNvSpPr txBox="1"/>
          <p:nvPr/>
        </p:nvSpPr>
        <p:spPr>
          <a:xfrm>
            <a:off x="13902906" y="5057775"/>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6" name="TextBox 6"/>
          <p:cNvSpPr txBox="1"/>
          <p:nvPr/>
        </p:nvSpPr>
        <p:spPr>
          <a:xfrm>
            <a:off x="1028700" y="4793528"/>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7" name="TextBox 7"/>
          <p:cNvSpPr txBox="1"/>
          <p:nvPr/>
        </p:nvSpPr>
        <p:spPr>
          <a:xfrm>
            <a:off x="1028700" y="2199152"/>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
        <p:nvSpPr>
          <p:cNvPr id="8" name="TextBox 8"/>
          <p:cNvSpPr txBox="1"/>
          <p:nvPr/>
        </p:nvSpPr>
        <p:spPr>
          <a:xfrm>
            <a:off x="1028700" y="7387904"/>
            <a:ext cx="3356394" cy="1870396"/>
          </a:xfrm>
          <a:prstGeom prst="rect">
            <a:avLst/>
          </a:prstGeom>
        </p:spPr>
        <p:txBody>
          <a:bodyPr lIns="0" tIns="0" rIns="0" bIns="0" rtlCol="0" anchor="t">
            <a:spAutoFit/>
          </a:bodyPr>
          <a:lstStyle/>
          <a:p>
            <a:pPr algn="just">
              <a:lnSpc>
                <a:spcPts val="2915"/>
              </a:lnSpc>
            </a:pPr>
            <a:r>
              <a:rPr lang="en-US" sz="2082">
                <a:solidFill>
                  <a:srgbClr val="000000"/>
                </a:solidFill>
                <a:latin typeface="Futura"/>
              </a:rPr>
              <a:t>Lorem ipsum dolor sit amet, consectetur adipiscing elit, sed do eiusmod tempor incididunt ut labore et dolore magna aliqua.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5000"/>
            </a:blip>
            <a:stretch>
              <a:fillRect/>
            </a:stretch>
          </a:blipFill>
        </p:spPr>
      </p:sp>
      <p:sp>
        <p:nvSpPr>
          <p:cNvPr id="3" name="Freeform 3"/>
          <p:cNvSpPr/>
          <p:nvPr/>
        </p:nvSpPr>
        <p:spPr>
          <a:xfrm>
            <a:off x="15976526" y="8002983"/>
            <a:ext cx="2070505" cy="2070505"/>
          </a:xfrm>
          <a:custGeom>
            <a:avLst/>
            <a:gdLst/>
            <a:ahLst/>
            <a:cxnLst/>
            <a:rect l="l" t="t" r="r" b="b"/>
            <a:pathLst>
              <a:path w="2070505" h="2070505">
                <a:moveTo>
                  <a:pt x="0" y="0"/>
                </a:moveTo>
                <a:lnTo>
                  <a:pt x="2070505" y="0"/>
                </a:lnTo>
                <a:lnTo>
                  <a:pt x="2070505" y="2070505"/>
                </a:lnTo>
                <a:lnTo>
                  <a:pt x="0" y="2070505"/>
                </a:lnTo>
                <a:lnTo>
                  <a:pt x="0" y="0"/>
                </a:lnTo>
                <a:close/>
              </a:path>
            </a:pathLst>
          </a:custGeom>
          <a:blipFill>
            <a:blip r:embed="rId3"/>
            <a:stretch>
              <a:fillRect/>
            </a:stretch>
          </a:blipFill>
        </p:spPr>
      </p:sp>
      <p:sp>
        <p:nvSpPr>
          <p:cNvPr id="4" name="TextBox 4"/>
          <p:cNvSpPr txBox="1"/>
          <p:nvPr/>
        </p:nvSpPr>
        <p:spPr>
          <a:xfrm>
            <a:off x="1028700" y="895350"/>
            <a:ext cx="16230600" cy="3647440"/>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extBox 5"/>
          <p:cNvSpPr txBox="1"/>
          <p:nvPr/>
        </p:nvSpPr>
        <p:spPr>
          <a:xfrm>
            <a:off x="1028700" y="4784307"/>
            <a:ext cx="16230600" cy="3647440"/>
          </a:xfrm>
          <a:prstGeom prst="rect">
            <a:avLst/>
          </a:prstGeom>
        </p:spPr>
        <p:txBody>
          <a:bodyPr lIns="0" tIns="0" rIns="0" bIns="0" rtlCol="0" anchor="t">
            <a:spAutoFit/>
          </a:bodyPr>
          <a:lstStyle/>
          <a:p>
            <a:pPr algn="just">
              <a:lnSpc>
                <a:spcPts val="4759"/>
              </a:lnSpc>
            </a:pPr>
            <a:r>
              <a:rPr lang="en-US" sz="3399">
                <a:solidFill>
                  <a:srgbClr val="000000"/>
                </a:solidFill>
                <a:latin typeface="Futura"/>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Custom</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Futura Bold</vt:lpstr>
      <vt:lpstr>Futura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PRIOCHEM presentation template</dc:title>
  <cp:lastModifiedBy>ICECHIM</cp:lastModifiedBy>
  <cp:revision>2</cp:revision>
  <dcterms:created xsi:type="dcterms:W3CDTF">2006-08-16T00:00:00Z</dcterms:created>
  <dcterms:modified xsi:type="dcterms:W3CDTF">2024-07-01T13:06:37Z</dcterms:modified>
  <dc:identifier>DAGJsrJGRsc</dc:identifier>
</cp:coreProperties>
</file>