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6970038" cy="45546963"/>
  <p:notesSz cx="6858000" cy="9144000"/>
  <p:custDataLst>
    <p:tags r:id="rId3"/>
  </p:custDataLst>
  <p:defaultTextStyle>
    <a:defPPr>
      <a:defRPr lang="en-US"/>
    </a:defPPr>
    <a:lvl1pPr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087563" indent="-1630363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175125" indent="-3260725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6264275" indent="-4892675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8351838" indent="-6523038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4346" userDrawn="1">
          <p15:clr>
            <a:srgbClr val="A4A3A4"/>
          </p15:clr>
        </p15:guide>
        <p15:guide id="2" pos="84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9CB"/>
    <a:srgbClr val="2E47FE"/>
    <a:srgbClr val="9436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8945" autoAdjust="0"/>
  </p:normalViewPr>
  <p:slideViewPr>
    <p:cSldViewPr>
      <p:cViewPr>
        <p:scale>
          <a:sx n="33" d="100"/>
          <a:sy n="33" d="100"/>
        </p:scale>
        <p:origin x="1493" y="168"/>
      </p:cViewPr>
      <p:guideLst>
        <p:guide orient="horz" pos="14346"/>
        <p:guide pos="84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2755" y="14149086"/>
            <a:ext cx="22924533" cy="9763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5508" y="25809948"/>
            <a:ext cx="18879027" cy="1163977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21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443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6658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887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109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3317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553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77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1F2DD-338B-4D60-B29F-B79A938C05CA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4830-9F1C-4509-90F8-03CE23BAE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09062-8452-411F-9393-0DBB483AC560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5CDCA-303B-46E9-8AF8-0C22A804F4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0448" y="29268148"/>
            <a:ext cx="22924533" cy="9046133"/>
          </a:xfrm>
        </p:spPr>
        <p:txBody>
          <a:bodyPr anchor="t"/>
          <a:lstStyle>
            <a:lvl1pPr algn="l">
              <a:defRPr sz="1947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0448" y="19304751"/>
            <a:ext cx="22924533" cy="9963395"/>
          </a:xfrm>
        </p:spPr>
        <p:txBody>
          <a:bodyPr anchor="b"/>
          <a:lstStyle>
            <a:lvl1pPr marL="0" indent="0">
              <a:buNone/>
              <a:defRPr sz="9683">
                <a:solidFill>
                  <a:schemeClr val="tx1">
                    <a:tint val="75000"/>
                  </a:schemeClr>
                </a:solidFill>
              </a:defRPr>
            </a:lvl1pPr>
            <a:lvl2pPr marL="2221965" indent="0">
              <a:buNone/>
              <a:defRPr sz="8726">
                <a:solidFill>
                  <a:schemeClr val="tx1">
                    <a:tint val="75000"/>
                  </a:schemeClr>
                </a:solidFill>
              </a:defRPr>
            </a:lvl2pPr>
            <a:lvl3pPr marL="4443931" indent="0">
              <a:buNone/>
              <a:defRPr sz="7768">
                <a:solidFill>
                  <a:schemeClr val="tx1">
                    <a:tint val="75000"/>
                  </a:schemeClr>
                </a:solidFill>
              </a:defRPr>
            </a:lvl3pPr>
            <a:lvl4pPr marL="6665896" indent="0">
              <a:buNone/>
              <a:defRPr sz="6810">
                <a:solidFill>
                  <a:schemeClr val="tx1">
                    <a:tint val="75000"/>
                  </a:schemeClr>
                </a:solidFill>
              </a:defRPr>
            </a:lvl4pPr>
            <a:lvl5pPr marL="8887861" indent="0">
              <a:buNone/>
              <a:defRPr sz="6810">
                <a:solidFill>
                  <a:schemeClr val="tx1">
                    <a:tint val="75000"/>
                  </a:schemeClr>
                </a:solidFill>
              </a:defRPr>
            </a:lvl5pPr>
            <a:lvl6pPr marL="11109826" indent="0">
              <a:buNone/>
              <a:defRPr sz="6810">
                <a:solidFill>
                  <a:schemeClr val="tx1">
                    <a:tint val="75000"/>
                  </a:schemeClr>
                </a:solidFill>
              </a:defRPr>
            </a:lvl6pPr>
            <a:lvl7pPr marL="13331792" indent="0">
              <a:buNone/>
              <a:defRPr sz="6810">
                <a:solidFill>
                  <a:schemeClr val="tx1">
                    <a:tint val="75000"/>
                  </a:schemeClr>
                </a:solidFill>
              </a:defRPr>
            </a:lvl7pPr>
            <a:lvl8pPr marL="15553757" indent="0">
              <a:buNone/>
              <a:defRPr sz="6810">
                <a:solidFill>
                  <a:schemeClr val="tx1">
                    <a:tint val="75000"/>
                  </a:schemeClr>
                </a:solidFill>
              </a:defRPr>
            </a:lvl8pPr>
            <a:lvl9pPr marL="17775722" indent="0">
              <a:buNone/>
              <a:defRPr sz="681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F94BD-6FD3-425F-B814-070C56911BAF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B2A0A-A08E-4F33-AF20-A9AA284AD6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46848" y="55795032"/>
            <a:ext cx="38006214" cy="157811793"/>
          </a:xfrm>
        </p:spPr>
        <p:txBody>
          <a:bodyPr/>
          <a:lstStyle>
            <a:lvl1pPr>
              <a:defRPr sz="13514"/>
            </a:lvl1pPr>
            <a:lvl2pPr>
              <a:defRPr sz="11599"/>
            </a:lvl2pPr>
            <a:lvl3pPr>
              <a:defRPr sz="9683"/>
            </a:lvl3pPr>
            <a:lvl4pPr>
              <a:defRPr sz="8726"/>
            </a:lvl4pPr>
            <a:lvl5pPr>
              <a:defRPr sz="8726"/>
            </a:lvl5pPr>
            <a:lvl6pPr>
              <a:defRPr sz="8726"/>
            </a:lvl6pPr>
            <a:lvl7pPr>
              <a:defRPr sz="8726"/>
            </a:lvl7pPr>
            <a:lvl8pPr>
              <a:defRPr sz="8726"/>
            </a:lvl8pPr>
            <a:lvl9pPr>
              <a:defRPr sz="87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702563" y="55795032"/>
            <a:ext cx="38006217" cy="157811793"/>
          </a:xfrm>
        </p:spPr>
        <p:txBody>
          <a:bodyPr/>
          <a:lstStyle>
            <a:lvl1pPr>
              <a:defRPr sz="13514"/>
            </a:lvl1pPr>
            <a:lvl2pPr>
              <a:defRPr sz="11599"/>
            </a:lvl2pPr>
            <a:lvl3pPr>
              <a:defRPr sz="9683"/>
            </a:lvl3pPr>
            <a:lvl4pPr>
              <a:defRPr sz="8726"/>
            </a:lvl4pPr>
            <a:lvl5pPr>
              <a:defRPr sz="8726"/>
            </a:lvl5pPr>
            <a:lvl6pPr>
              <a:defRPr sz="8726"/>
            </a:lvl6pPr>
            <a:lvl7pPr>
              <a:defRPr sz="8726"/>
            </a:lvl7pPr>
            <a:lvl8pPr>
              <a:defRPr sz="8726"/>
            </a:lvl8pPr>
            <a:lvl9pPr>
              <a:defRPr sz="87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34EC9-CA45-422D-9369-5D514B765907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452C3-55D6-4836-A405-5577EB025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8502" y="1823991"/>
            <a:ext cx="24273035" cy="75911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502" y="10195355"/>
            <a:ext cx="11916450" cy="4248939"/>
          </a:xfrm>
        </p:spPr>
        <p:txBody>
          <a:bodyPr anchor="b"/>
          <a:lstStyle>
            <a:lvl1pPr marL="0" indent="0">
              <a:buNone/>
              <a:defRPr sz="11599" b="1"/>
            </a:lvl1pPr>
            <a:lvl2pPr marL="2221965" indent="0">
              <a:buNone/>
              <a:defRPr sz="9683" b="1"/>
            </a:lvl2pPr>
            <a:lvl3pPr marL="4443931" indent="0">
              <a:buNone/>
              <a:defRPr sz="8726" b="1"/>
            </a:lvl3pPr>
            <a:lvl4pPr marL="6665896" indent="0">
              <a:buNone/>
              <a:defRPr sz="7768" b="1"/>
            </a:lvl4pPr>
            <a:lvl5pPr marL="8887861" indent="0">
              <a:buNone/>
              <a:defRPr sz="7768" b="1"/>
            </a:lvl5pPr>
            <a:lvl6pPr marL="11109826" indent="0">
              <a:buNone/>
              <a:defRPr sz="7768" b="1"/>
            </a:lvl6pPr>
            <a:lvl7pPr marL="13331792" indent="0">
              <a:buNone/>
              <a:defRPr sz="7768" b="1"/>
            </a:lvl7pPr>
            <a:lvl8pPr marL="15553757" indent="0">
              <a:buNone/>
              <a:defRPr sz="7768" b="1"/>
            </a:lvl8pPr>
            <a:lvl9pPr marL="17775722" indent="0">
              <a:buNone/>
              <a:defRPr sz="77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8502" y="14444293"/>
            <a:ext cx="11916450" cy="26242223"/>
          </a:xfrm>
        </p:spPr>
        <p:txBody>
          <a:bodyPr/>
          <a:lstStyle>
            <a:lvl1pPr>
              <a:defRPr sz="11599"/>
            </a:lvl1pPr>
            <a:lvl2pPr>
              <a:defRPr sz="9683"/>
            </a:lvl2pPr>
            <a:lvl3pPr>
              <a:defRPr sz="8726"/>
            </a:lvl3pPr>
            <a:lvl4pPr>
              <a:defRPr sz="7768"/>
            </a:lvl4pPr>
            <a:lvl5pPr>
              <a:defRPr sz="7768"/>
            </a:lvl5pPr>
            <a:lvl6pPr>
              <a:defRPr sz="7768"/>
            </a:lvl6pPr>
            <a:lvl7pPr>
              <a:defRPr sz="7768"/>
            </a:lvl7pPr>
            <a:lvl8pPr>
              <a:defRPr sz="7768"/>
            </a:lvl8pPr>
            <a:lvl9pPr>
              <a:defRPr sz="77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700409" y="10195355"/>
            <a:ext cx="11921131" cy="4248939"/>
          </a:xfrm>
        </p:spPr>
        <p:txBody>
          <a:bodyPr anchor="b"/>
          <a:lstStyle>
            <a:lvl1pPr marL="0" indent="0">
              <a:buNone/>
              <a:defRPr sz="11599" b="1"/>
            </a:lvl1pPr>
            <a:lvl2pPr marL="2221965" indent="0">
              <a:buNone/>
              <a:defRPr sz="9683" b="1"/>
            </a:lvl2pPr>
            <a:lvl3pPr marL="4443931" indent="0">
              <a:buNone/>
              <a:defRPr sz="8726" b="1"/>
            </a:lvl3pPr>
            <a:lvl4pPr marL="6665896" indent="0">
              <a:buNone/>
              <a:defRPr sz="7768" b="1"/>
            </a:lvl4pPr>
            <a:lvl5pPr marL="8887861" indent="0">
              <a:buNone/>
              <a:defRPr sz="7768" b="1"/>
            </a:lvl5pPr>
            <a:lvl6pPr marL="11109826" indent="0">
              <a:buNone/>
              <a:defRPr sz="7768" b="1"/>
            </a:lvl6pPr>
            <a:lvl7pPr marL="13331792" indent="0">
              <a:buNone/>
              <a:defRPr sz="7768" b="1"/>
            </a:lvl7pPr>
            <a:lvl8pPr marL="15553757" indent="0">
              <a:buNone/>
              <a:defRPr sz="7768" b="1"/>
            </a:lvl8pPr>
            <a:lvl9pPr marL="17775722" indent="0">
              <a:buNone/>
              <a:defRPr sz="77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700409" y="14444293"/>
            <a:ext cx="11921131" cy="26242223"/>
          </a:xfrm>
        </p:spPr>
        <p:txBody>
          <a:bodyPr/>
          <a:lstStyle>
            <a:lvl1pPr>
              <a:defRPr sz="11599"/>
            </a:lvl1pPr>
            <a:lvl2pPr>
              <a:defRPr sz="9683"/>
            </a:lvl2pPr>
            <a:lvl3pPr>
              <a:defRPr sz="8726"/>
            </a:lvl3pPr>
            <a:lvl4pPr>
              <a:defRPr sz="7768"/>
            </a:lvl4pPr>
            <a:lvl5pPr>
              <a:defRPr sz="7768"/>
            </a:lvl5pPr>
            <a:lvl6pPr>
              <a:defRPr sz="7768"/>
            </a:lvl6pPr>
            <a:lvl7pPr>
              <a:defRPr sz="7768"/>
            </a:lvl7pPr>
            <a:lvl8pPr>
              <a:defRPr sz="7768"/>
            </a:lvl8pPr>
            <a:lvl9pPr>
              <a:defRPr sz="776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AE73B-D6A4-4FAD-9711-F5688D0848E8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97D21-91AD-4A61-B17E-6E7F621E21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775F-2C91-41CE-B4E1-1518BD8BED26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F58C5-ECDA-45FC-916B-4573122B6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3394D-F0F0-42E3-9B65-F160C3233D46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88388-04A3-4101-908C-59F6377B0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8506" y="1813445"/>
            <a:ext cx="8872957" cy="7717680"/>
          </a:xfrm>
        </p:spPr>
        <p:txBody>
          <a:bodyPr anchor="b"/>
          <a:lstStyle>
            <a:lvl1pPr algn="l">
              <a:defRPr sz="96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44536" y="1813448"/>
            <a:ext cx="15077001" cy="38873071"/>
          </a:xfrm>
        </p:spPr>
        <p:txBody>
          <a:bodyPr/>
          <a:lstStyle>
            <a:lvl1pPr>
              <a:defRPr sz="15642"/>
            </a:lvl1pPr>
            <a:lvl2pPr>
              <a:defRPr sz="13514"/>
            </a:lvl2pPr>
            <a:lvl3pPr>
              <a:defRPr sz="11599"/>
            </a:lvl3pPr>
            <a:lvl4pPr>
              <a:defRPr sz="9683"/>
            </a:lvl4pPr>
            <a:lvl5pPr>
              <a:defRPr sz="9683"/>
            </a:lvl5pPr>
            <a:lvl6pPr>
              <a:defRPr sz="9683"/>
            </a:lvl6pPr>
            <a:lvl7pPr>
              <a:defRPr sz="9683"/>
            </a:lvl7pPr>
            <a:lvl8pPr>
              <a:defRPr sz="9683"/>
            </a:lvl8pPr>
            <a:lvl9pPr>
              <a:defRPr sz="968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8506" y="9531128"/>
            <a:ext cx="8872957" cy="31155392"/>
          </a:xfrm>
        </p:spPr>
        <p:txBody>
          <a:bodyPr/>
          <a:lstStyle>
            <a:lvl1pPr marL="0" indent="0">
              <a:buNone/>
              <a:defRPr sz="6810"/>
            </a:lvl1pPr>
            <a:lvl2pPr marL="2221965" indent="0">
              <a:buNone/>
              <a:defRPr sz="5853"/>
            </a:lvl2pPr>
            <a:lvl3pPr marL="4443931" indent="0">
              <a:buNone/>
              <a:defRPr sz="4895"/>
            </a:lvl3pPr>
            <a:lvl4pPr marL="6665896" indent="0">
              <a:buNone/>
              <a:defRPr sz="4363"/>
            </a:lvl4pPr>
            <a:lvl5pPr marL="8887861" indent="0">
              <a:buNone/>
              <a:defRPr sz="4363"/>
            </a:lvl5pPr>
            <a:lvl6pPr marL="11109826" indent="0">
              <a:buNone/>
              <a:defRPr sz="4363"/>
            </a:lvl6pPr>
            <a:lvl7pPr marL="13331792" indent="0">
              <a:buNone/>
              <a:defRPr sz="4363"/>
            </a:lvl7pPr>
            <a:lvl8pPr marL="15553757" indent="0">
              <a:buNone/>
              <a:defRPr sz="4363"/>
            </a:lvl8pPr>
            <a:lvl9pPr marL="17775722" indent="0">
              <a:buNone/>
              <a:defRPr sz="43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34652-485D-440F-953E-46FC3E376C7B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03294-30BE-4D7B-B716-3EFF1824AA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6318" y="31882876"/>
            <a:ext cx="16182023" cy="3763954"/>
          </a:xfrm>
        </p:spPr>
        <p:txBody>
          <a:bodyPr anchor="b"/>
          <a:lstStyle>
            <a:lvl1pPr algn="l">
              <a:defRPr sz="96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86318" y="4069706"/>
            <a:ext cx="16182023" cy="27328178"/>
          </a:xfrm>
        </p:spPr>
        <p:txBody>
          <a:bodyPr rtlCol="0">
            <a:normAutofit/>
          </a:bodyPr>
          <a:lstStyle>
            <a:lvl1pPr marL="0" indent="0">
              <a:buNone/>
              <a:defRPr sz="15642"/>
            </a:lvl1pPr>
            <a:lvl2pPr marL="2221965" indent="0">
              <a:buNone/>
              <a:defRPr sz="13514"/>
            </a:lvl2pPr>
            <a:lvl3pPr marL="4443931" indent="0">
              <a:buNone/>
              <a:defRPr sz="11599"/>
            </a:lvl3pPr>
            <a:lvl4pPr marL="6665896" indent="0">
              <a:buNone/>
              <a:defRPr sz="9683"/>
            </a:lvl4pPr>
            <a:lvl5pPr marL="8887861" indent="0">
              <a:buNone/>
              <a:defRPr sz="9683"/>
            </a:lvl5pPr>
            <a:lvl6pPr marL="11109826" indent="0">
              <a:buNone/>
              <a:defRPr sz="9683"/>
            </a:lvl6pPr>
            <a:lvl7pPr marL="13331792" indent="0">
              <a:buNone/>
              <a:defRPr sz="9683"/>
            </a:lvl7pPr>
            <a:lvl8pPr marL="15553757" indent="0">
              <a:buNone/>
              <a:defRPr sz="9683"/>
            </a:lvl8pPr>
            <a:lvl9pPr marL="17775722" indent="0">
              <a:buNone/>
              <a:defRPr sz="9683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86318" y="35646828"/>
            <a:ext cx="16182023" cy="5345440"/>
          </a:xfrm>
        </p:spPr>
        <p:txBody>
          <a:bodyPr/>
          <a:lstStyle>
            <a:lvl1pPr marL="0" indent="0">
              <a:buNone/>
              <a:defRPr sz="6810"/>
            </a:lvl1pPr>
            <a:lvl2pPr marL="2221965" indent="0">
              <a:buNone/>
              <a:defRPr sz="5853"/>
            </a:lvl2pPr>
            <a:lvl3pPr marL="4443931" indent="0">
              <a:buNone/>
              <a:defRPr sz="4895"/>
            </a:lvl3pPr>
            <a:lvl4pPr marL="6665896" indent="0">
              <a:buNone/>
              <a:defRPr sz="4363"/>
            </a:lvl4pPr>
            <a:lvl5pPr marL="8887861" indent="0">
              <a:buNone/>
              <a:defRPr sz="4363"/>
            </a:lvl5pPr>
            <a:lvl6pPr marL="11109826" indent="0">
              <a:buNone/>
              <a:defRPr sz="4363"/>
            </a:lvl6pPr>
            <a:lvl7pPr marL="13331792" indent="0">
              <a:buNone/>
              <a:defRPr sz="4363"/>
            </a:lvl7pPr>
            <a:lvl8pPr marL="15553757" indent="0">
              <a:buNone/>
              <a:defRPr sz="4363"/>
            </a:lvl8pPr>
            <a:lvl9pPr marL="17775722" indent="0">
              <a:buNone/>
              <a:defRPr sz="43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C358F-B2A8-4811-823B-2D98DCDC9DF6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FF64D-A37E-4207-A3D2-200E768DA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CF426-8DF7-449B-96C5-0A4CC25F3CB3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B6653-262B-4DB9-A4A1-61702F3A9C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595639" y="9573301"/>
            <a:ext cx="19113141" cy="204033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46846" y="9573301"/>
            <a:ext cx="56899288" cy="204033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389F5-4F3D-4A57-9B7E-844A6A6D4DE0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46A4-4371-4DFA-8058-4E2CA19641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348928" y="1824178"/>
            <a:ext cx="24272186" cy="7590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3" tIns="208812" rIns="417623" bIns="2088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48928" y="10627513"/>
            <a:ext cx="24272186" cy="30058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3" tIns="208812" rIns="417623" bIns="2088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48929" y="42214465"/>
            <a:ext cx="6292160" cy="2425478"/>
          </a:xfrm>
          <a:prstGeom prst="rect">
            <a:avLst/>
          </a:prstGeom>
        </p:spPr>
        <p:txBody>
          <a:bodyPr vert="horz" lIns="417623" tIns="208812" rIns="417623" bIns="208812" rtlCol="0" anchor="ctr"/>
          <a:lstStyle>
            <a:lvl1pPr algn="l" defTabSz="4443931" fontAlgn="auto">
              <a:spcBef>
                <a:spcPts val="0"/>
              </a:spcBef>
              <a:spcAft>
                <a:spcPts val="0"/>
              </a:spcAft>
              <a:defRPr sz="5853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91CECD-3240-4E72-95A8-435272695EE6}" type="datetimeFigureOut">
              <a:rPr lang="en-US"/>
              <a:pPr>
                <a:defRPr/>
              </a:pPr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214834" y="42214465"/>
            <a:ext cx="8540371" cy="2425478"/>
          </a:xfrm>
          <a:prstGeom prst="rect">
            <a:avLst/>
          </a:prstGeom>
        </p:spPr>
        <p:txBody>
          <a:bodyPr vert="horz" lIns="417623" tIns="208812" rIns="417623" bIns="208812" rtlCol="0" anchor="ctr"/>
          <a:lstStyle>
            <a:lvl1pPr algn="ctr" defTabSz="4443931" fontAlgn="auto">
              <a:spcBef>
                <a:spcPts val="0"/>
              </a:spcBef>
              <a:spcAft>
                <a:spcPts val="0"/>
              </a:spcAft>
              <a:defRPr sz="5853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328954" y="42214465"/>
            <a:ext cx="6292160" cy="2425478"/>
          </a:xfrm>
          <a:prstGeom prst="rect">
            <a:avLst/>
          </a:prstGeom>
        </p:spPr>
        <p:txBody>
          <a:bodyPr vert="horz" lIns="417623" tIns="208812" rIns="417623" bIns="208812" rtlCol="0" anchor="ctr"/>
          <a:lstStyle>
            <a:lvl1pPr algn="r" defTabSz="4443931" fontAlgn="auto">
              <a:spcBef>
                <a:spcPts val="0"/>
              </a:spcBef>
              <a:spcAft>
                <a:spcPts val="0"/>
              </a:spcAft>
              <a:defRPr sz="5853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9DE07D-3771-4B2B-AB6D-B6A3695FE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42751" rtl="0" fontAlgn="base">
        <a:spcBef>
          <a:spcPct val="0"/>
        </a:spcBef>
        <a:spcAft>
          <a:spcPct val="0"/>
        </a:spcAft>
        <a:defRPr sz="21388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442751" rtl="0" fontAlgn="base">
        <a:spcBef>
          <a:spcPct val="0"/>
        </a:spcBef>
        <a:spcAft>
          <a:spcPct val="0"/>
        </a:spcAft>
        <a:defRPr sz="21388">
          <a:solidFill>
            <a:schemeClr val="tx1"/>
          </a:solidFill>
          <a:latin typeface="Calibri" pitchFamily="34" charset="0"/>
        </a:defRPr>
      </a:lvl2pPr>
      <a:lvl3pPr algn="ctr" defTabSz="4442751" rtl="0" fontAlgn="base">
        <a:spcBef>
          <a:spcPct val="0"/>
        </a:spcBef>
        <a:spcAft>
          <a:spcPct val="0"/>
        </a:spcAft>
        <a:defRPr sz="21388">
          <a:solidFill>
            <a:schemeClr val="tx1"/>
          </a:solidFill>
          <a:latin typeface="Calibri" pitchFamily="34" charset="0"/>
        </a:defRPr>
      </a:lvl3pPr>
      <a:lvl4pPr algn="ctr" defTabSz="4442751" rtl="0" fontAlgn="base">
        <a:spcBef>
          <a:spcPct val="0"/>
        </a:spcBef>
        <a:spcAft>
          <a:spcPct val="0"/>
        </a:spcAft>
        <a:defRPr sz="21388">
          <a:solidFill>
            <a:schemeClr val="tx1"/>
          </a:solidFill>
          <a:latin typeface="Calibri" pitchFamily="34" charset="0"/>
        </a:defRPr>
      </a:lvl4pPr>
      <a:lvl5pPr algn="ctr" defTabSz="4442751" rtl="0" fontAlgn="base">
        <a:spcBef>
          <a:spcPct val="0"/>
        </a:spcBef>
        <a:spcAft>
          <a:spcPct val="0"/>
        </a:spcAft>
        <a:defRPr sz="21388">
          <a:solidFill>
            <a:schemeClr val="tx1"/>
          </a:solidFill>
          <a:latin typeface="Calibri" pitchFamily="34" charset="0"/>
        </a:defRPr>
      </a:lvl5pPr>
      <a:lvl6pPr marL="486507" algn="ctr" defTabSz="4442751" rtl="0" fontAlgn="base">
        <a:spcBef>
          <a:spcPct val="0"/>
        </a:spcBef>
        <a:spcAft>
          <a:spcPct val="0"/>
        </a:spcAft>
        <a:defRPr sz="21388">
          <a:solidFill>
            <a:schemeClr val="tx1"/>
          </a:solidFill>
          <a:latin typeface="Calibri" pitchFamily="34" charset="0"/>
        </a:defRPr>
      </a:lvl6pPr>
      <a:lvl7pPr marL="973013" algn="ctr" defTabSz="4442751" rtl="0" fontAlgn="base">
        <a:spcBef>
          <a:spcPct val="0"/>
        </a:spcBef>
        <a:spcAft>
          <a:spcPct val="0"/>
        </a:spcAft>
        <a:defRPr sz="21388">
          <a:solidFill>
            <a:schemeClr val="tx1"/>
          </a:solidFill>
          <a:latin typeface="Calibri" pitchFamily="34" charset="0"/>
        </a:defRPr>
      </a:lvl7pPr>
      <a:lvl8pPr marL="1459520" algn="ctr" defTabSz="4442751" rtl="0" fontAlgn="base">
        <a:spcBef>
          <a:spcPct val="0"/>
        </a:spcBef>
        <a:spcAft>
          <a:spcPct val="0"/>
        </a:spcAft>
        <a:defRPr sz="21388">
          <a:solidFill>
            <a:schemeClr val="tx1"/>
          </a:solidFill>
          <a:latin typeface="Calibri" pitchFamily="34" charset="0"/>
        </a:defRPr>
      </a:lvl8pPr>
      <a:lvl9pPr marL="1946026" algn="ctr" defTabSz="4442751" rtl="0" fontAlgn="base">
        <a:spcBef>
          <a:spcPct val="0"/>
        </a:spcBef>
        <a:spcAft>
          <a:spcPct val="0"/>
        </a:spcAft>
        <a:defRPr sz="21388">
          <a:solidFill>
            <a:schemeClr val="tx1"/>
          </a:solidFill>
          <a:latin typeface="Calibri" pitchFamily="34" charset="0"/>
        </a:defRPr>
      </a:lvl9pPr>
    </p:titleStyle>
    <p:bodyStyle>
      <a:lvl1pPr marL="1665609" indent="-1665609" algn="l" defTabSz="4442751" rtl="0" fontAlgn="base">
        <a:spcBef>
          <a:spcPct val="20000"/>
        </a:spcBef>
        <a:spcAft>
          <a:spcPct val="0"/>
        </a:spcAft>
        <a:buFont typeface="Arial" charset="0"/>
        <a:buChar char="•"/>
        <a:defRPr sz="15642" kern="1200">
          <a:solidFill>
            <a:schemeClr val="tx1"/>
          </a:solidFill>
          <a:latin typeface="+mn-lt"/>
          <a:ea typeface="+mn-ea"/>
          <a:cs typeface="+mn-cs"/>
        </a:defRPr>
      </a:lvl1pPr>
      <a:lvl2pPr marL="3609946" indent="-1388571" algn="l" defTabSz="4442751" rtl="0" fontAlgn="base">
        <a:spcBef>
          <a:spcPct val="20000"/>
        </a:spcBef>
        <a:spcAft>
          <a:spcPct val="0"/>
        </a:spcAft>
        <a:buFont typeface="Arial" charset="0"/>
        <a:buChar char="–"/>
        <a:defRPr sz="13514" kern="1200">
          <a:solidFill>
            <a:schemeClr val="tx1"/>
          </a:solidFill>
          <a:latin typeface="+mn-lt"/>
          <a:ea typeface="+mn-ea"/>
          <a:cs typeface="+mn-cs"/>
        </a:defRPr>
      </a:lvl2pPr>
      <a:lvl3pPr marL="5554283" indent="-1109844" algn="l" defTabSz="4442751" rtl="0" fontAlgn="base">
        <a:spcBef>
          <a:spcPct val="20000"/>
        </a:spcBef>
        <a:spcAft>
          <a:spcPct val="0"/>
        </a:spcAft>
        <a:buFont typeface="Arial" charset="0"/>
        <a:buChar char="•"/>
        <a:defRPr sz="11599" kern="1200">
          <a:solidFill>
            <a:schemeClr val="tx1"/>
          </a:solidFill>
          <a:latin typeface="+mn-lt"/>
          <a:ea typeface="+mn-ea"/>
          <a:cs typeface="+mn-cs"/>
        </a:defRPr>
      </a:lvl3pPr>
      <a:lvl4pPr marL="7775659" indent="-1109844" algn="l" defTabSz="4442751" rtl="0" fontAlgn="base">
        <a:spcBef>
          <a:spcPct val="20000"/>
        </a:spcBef>
        <a:spcAft>
          <a:spcPct val="0"/>
        </a:spcAft>
        <a:buFont typeface="Arial" charset="0"/>
        <a:buChar char="–"/>
        <a:defRPr sz="9683" kern="1200">
          <a:solidFill>
            <a:schemeClr val="tx1"/>
          </a:solidFill>
          <a:latin typeface="+mn-lt"/>
          <a:ea typeface="+mn-ea"/>
          <a:cs typeface="+mn-cs"/>
        </a:defRPr>
      </a:lvl4pPr>
      <a:lvl5pPr marL="9998723" indent="-1109844" algn="l" defTabSz="4442751" rtl="0" fontAlgn="base">
        <a:spcBef>
          <a:spcPct val="20000"/>
        </a:spcBef>
        <a:spcAft>
          <a:spcPct val="0"/>
        </a:spcAft>
        <a:buFont typeface="Arial" charset="0"/>
        <a:buChar char="»"/>
        <a:defRPr sz="9683" kern="1200">
          <a:solidFill>
            <a:schemeClr val="tx1"/>
          </a:solidFill>
          <a:latin typeface="+mn-lt"/>
          <a:ea typeface="+mn-ea"/>
          <a:cs typeface="+mn-cs"/>
        </a:defRPr>
      </a:lvl5pPr>
      <a:lvl6pPr marL="12220809" indent="-1110982" algn="l" defTabSz="4443931" rtl="0" eaLnBrk="1" latinLnBrk="0" hangingPunct="1">
        <a:spcBef>
          <a:spcPct val="20000"/>
        </a:spcBef>
        <a:buFont typeface="Arial" pitchFamily="34" charset="0"/>
        <a:buChar char="•"/>
        <a:defRPr sz="9683" kern="1200">
          <a:solidFill>
            <a:schemeClr val="tx1"/>
          </a:solidFill>
          <a:latin typeface="+mn-lt"/>
          <a:ea typeface="+mn-ea"/>
          <a:cs typeface="+mn-cs"/>
        </a:defRPr>
      </a:lvl6pPr>
      <a:lvl7pPr marL="14442774" indent="-1110982" algn="l" defTabSz="4443931" rtl="0" eaLnBrk="1" latinLnBrk="0" hangingPunct="1">
        <a:spcBef>
          <a:spcPct val="20000"/>
        </a:spcBef>
        <a:buFont typeface="Arial" pitchFamily="34" charset="0"/>
        <a:buChar char="•"/>
        <a:defRPr sz="9683" kern="1200">
          <a:solidFill>
            <a:schemeClr val="tx1"/>
          </a:solidFill>
          <a:latin typeface="+mn-lt"/>
          <a:ea typeface="+mn-ea"/>
          <a:cs typeface="+mn-cs"/>
        </a:defRPr>
      </a:lvl7pPr>
      <a:lvl8pPr marL="16664739" indent="-1110982" algn="l" defTabSz="4443931" rtl="0" eaLnBrk="1" latinLnBrk="0" hangingPunct="1">
        <a:spcBef>
          <a:spcPct val="20000"/>
        </a:spcBef>
        <a:buFont typeface="Arial" pitchFamily="34" charset="0"/>
        <a:buChar char="•"/>
        <a:defRPr sz="9683" kern="1200">
          <a:solidFill>
            <a:schemeClr val="tx1"/>
          </a:solidFill>
          <a:latin typeface="+mn-lt"/>
          <a:ea typeface="+mn-ea"/>
          <a:cs typeface="+mn-cs"/>
        </a:defRPr>
      </a:lvl8pPr>
      <a:lvl9pPr marL="18886705" indent="-1110982" algn="l" defTabSz="4443931" rtl="0" eaLnBrk="1" latinLnBrk="0" hangingPunct="1">
        <a:spcBef>
          <a:spcPct val="20000"/>
        </a:spcBef>
        <a:buFont typeface="Arial" pitchFamily="34" charset="0"/>
        <a:buChar char="•"/>
        <a:defRPr sz="96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43931" rtl="0" eaLnBrk="1" latinLnBrk="0" hangingPunct="1">
        <a:defRPr sz="8726" kern="1200">
          <a:solidFill>
            <a:schemeClr val="tx1"/>
          </a:solidFill>
          <a:latin typeface="+mn-lt"/>
          <a:ea typeface="+mn-ea"/>
          <a:cs typeface="+mn-cs"/>
        </a:defRPr>
      </a:lvl1pPr>
      <a:lvl2pPr marL="2221965" algn="l" defTabSz="4443931" rtl="0" eaLnBrk="1" latinLnBrk="0" hangingPunct="1">
        <a:defRPr sz="8726" kern="1200">
          <a:solidFill>
            <a:schemeClr val="tx1"/>
          </a:solidFill>
          <a:latin typeface="+mn-lt"/>
          <a:ea typeface="+mn-ea"/>
          <a:cs typeface="+mn-cs"/>
        </a:defRPr>
      </a:lvl2pPr>
      <a:lvl3pPr marL="4443931" algn="l" defTabSz="4443931" rtl="0" eaLnBrk="1" latinLnBrk="0" hangingPunct="1">
        <a:defRPr sz="8726" kern="1200">
          <a:solidFill>
            <a:schemeClr val="tx1"/>
          </a:solidFill>
          <a:latin typeface="+mn-lt"/>
          <a:ea typeface="+mn-ea"/>
          <a:cs typeface="+mn-cs"/>
        </a:defRPr>
      </a:lvl3pPr>
      <a:lvl4pPr marL="6665896" algn="l" defTabSz="4443931" rtl="0" eaLnBrk="1" latinLnBrk="0" hangingPunct="1">
        <a:defRPr sz="8726" kern="1200">
          <a:solidFill>
            <a:schemeClr val="tx1"/>
          </a:solidFill>
          <a:latin typeface="+mn-lt"/>
          <a:ea typeface="+mn-ea"/>
          <a:cs typeface="+mn-cs"/>
        </a:defRPr>
      </a:lvl4pPr>
      <a:lvl5pPr marL="8887861" algn="l" defTabSz="4443931" rtl="0" eaLnBrk="1" latinLnBrk="0" hangingPunct="1">
        <a:defRPr sz="8726" kern="1200">
          <a:solidFill>
            <a:schemeClr val="tx1"/>
          </a:solidFill>
          <a:latin typeface="+mn-lt"/>
          <a:ea typeface="+mn-ea"/>
          <a:cs typeface="+mn-cs"/>
        </a:defRPr>
      </a:lvl5pPr>
      <a:lvl6pPr marL="11109826" algn="l" defTabSz="4443931" rtl="0" eaLnBrk="1" latinLnBrk="0" hangingPunct="1">
        <a:defRPr sz="8726" kern="1200">
          <a:solidFill>
            <a:schemeClr val="tx1"/>
          </a:solidFill>
          <a:latin typeface="+mn-lt"/>
          <a:ea typeface="+mn-ea"/>
          <a:cs typeface="+mn-cs"/>
        </a:defRPr>
      </a:lvl6pPr>
      <a:lvl7pPr marL="13331792" algn="l" defTabSz="4443931" rtl="0" eaLnBrk="1" latinLnBrk="0" hangingPunct="1">
        <a:defRPr sz="8726" kern="1200">
          <a:solidFill>
            <a:schemeClr val="tx1"/>
          </a:solidFill>
          <a:latin typeface="+mn-lt"/>
          <a:ea typeface="+mn-ea"/>
          <a:cs typeface="+mn-cs"/>
        </a:defRPr>
      </a:lvl7pPr>
      <a:lvl8pPr marL="15553757" algn="l" defTabSz="4443931" rtl="0" eaLnBrk="1" latinLnBrk="0" hangingPunct="1">
        <a:defRPr sz="8726" kern="1200">
          <a:solidFill>
            <a:schemeClr val="tx1"/>
          </a:solidFill>
          <a:latin typeface="+mn-lt"/>
          <a:ea typeface="+mn-ea"/>
          <a:cs typeface="+mn-cs"/>
        </a:defRPr>
      </a:lvl8pPr>
      <a:lvl9pPr marL="17775722" algn="l" defTabSz="4443931" rtl="0" eaLnBrk="1" latinLnBrk="0" hangingPunct="1">
        <a:defRPr sz="87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1@domain1.ro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hyperlink" Target="mailto:email2@domain2.r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000">
              <a:srgbClr val="0119CB">
                <a:alpha val="6667"/>
              </a:srgbClr>
            </a:gs>
            <a:gs pos="94000">
              <a:srgbClr val="F0EBD5"/>
            </a:gs>
            <a:gs pos="62000">
              <a:srgbClr val="92D050">
                <a:alpha val="49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905" y="5458648"/>
            <a:ext cx="26815133" cy="3908465"/>
          </a:xfrm>
        </p:spPr>
        <p:txBody>
          <a:bodyPr rtlCol="0">
            <a:noAutofit/>
          </a:bodyPr>
          <a:lstStyle/>
          <a:p>
            <a:pPr defTabSz="4443931" fontAlgn="auto">
              <a:spcAft>
                <a:spcPts val="0"/>
              </a:spcAft>
              <a:defRPr/>
            </a:pPr>
            <a:r>
              <a:rPr lang="en-US" sz="8513" b="1" dirty="0">
                <a:solidFill>
                  <a:srgbClr val="4C4D52"/>
                </a:solidFill>
                <a:latin typeface="Perpetua Titling MT" panose="02020502060505020804" pitchFamily="18" charset="0"/>
              </a:rPr>
              <a:t>IT IS IN YOUR POWER TO MEET THE NEEDS OF PRESENT AND FUTURE GENERATIONS</a:t>
            </a:r>
            <a:endParaRPr lang="en-US" sz="8513" b="1" dirty="0">
              <a:latin typeface="Perpetua Titling MT" panose="02020502060505020804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12468" y="10652478"/>
            <a:ext cx="19347266" cy="4673475"/>
          </a:xfrm>
        </p:spPr>
        <p:txBody>
          <a:bodyPr rtlCol="0">
            <a:noAutofit/>
          </a:bodyPr>
          <a:lstStyle/>
          <a:p>
            <a:pPr algn="l" defTabSz="4443931" fontAlgn="auto">
              <a:spcAft>
                <a:spcPts val="0"/>
              </a:spcAft>
              <a:defRPr/>
            </a:pPr>
            <a:r>
              <a:rPr lang="it-IT" sz="5746" b="1" dirty="0">
                <a:solidFill>
                  <a:schemeClr val="tx1"/>
                </a:solidFill>
              </a:rPr>
              <a:t>Name1 </a:t>
            </a:r>
            <a:r>
              <a:rPr lang="en-US" sz="5746" b="1" dirty="0">
                <a:solidFill>
                  <a:schemeClr val="tx1"/>
                </a:solidFill>
              </a:rPr>
              <a:t>SURNAME </a:t>
            </a:r>
            <a:r>
              <a:rPr lang="it-IT" sz="5746" b="1" baseline="30000" dirty="0">
                <a:solidFill>
                  <a:schemeClr val="tx1"/>
                </a:solidFill>
              </a:rPr>
              <a:t>1</a:t>
            </a:r>
            <a:r>
              <a:rPr lang="it-IT" sz="5746" b="1" dirty="0">
                <a:solidFill>
                  <a:schemeClr val="tx1"/>
                </a:solidFill>
              </a:rPr>
              <a:t>, Name2 </a:t>
            </a:r>
            <a:r>
              <a:rPr lang="en-US" sz="5746" b="1" dirty="0">
                <a:solidFill>
                  <a:schemeClr val="tx1"/>
                </a:solidFill>
              </a:rPr>
              <a:t>SURNAME </a:t>
            </a:r>
            <a:r>
              <a:rPr lang="it-IT" sz="5746" b="1" baseline="30000" dirty="0">
                <a:solidFill>
                  <a:schemeClr val="tx1"/>
                </a:solidFill>
              </a:rPr>
              <a:t>1</a:t>
            </a:r>
            <a:r>
              <a:rPr lang="it-IT" sz="5746" b="1" dirty="0">
                <a:solidFill>
                  <a:schemeClr val="tx1"/>
                </a:solidFill>
              </a:rPr>
              <a:t>, Name3 </a:t>
            </a:r>
            <a:r>
              <a:rPr lang="en-US" sz="5746" b="1" dirty="0">
                <a:solidFill>
                  <a:schemeClr val="tx1"/>
                </a:solidFill>
              </a:rPr>
              <a:t>SURNAME </a:t>
            </a:r>
            <a:r>
              <a:rPr lang="it-IT" sz="5746" b="1" baseline="30000" dirty="0">
                <a:solidFill>
                  <a:schemeClr val="tx1"/>
                </a:solidFill>
              </a:rPr>
              <a:t>2</a:t>
            </a:r>
          </a:p>
          <a:p>
            <a:pPr algn="l" defTabSz="4443931" fontAlgn="auto">
              <a:spcAft>
                <a:spcPts val="0"/>
              </a:spcAft>
              <a:defRPr/>
            </a:pPr>
            <a:r>
              <a:rPr lang="it-IT" sz="4256" b="1" baseline="30000" dirty="0">
                <a:solidFill>
                  <a:schemeClr val="tx1"/>
                </a:solidFill>
              </a:rPr>
              <a:t>1 </a:t>
            </a:r>
            <a:r>
              <a:rPr lang="en-US" sz="4256" dirty="0">
                <a:solidFill>
                  <a:schemeClr val="tx1"/>
                </a:solidFill>
                <a:latin typeface="+mj-lt"/>
              </a:rPr>
              <a:t>University of ………………………………………………………….., </a:t>
            </a:r>
            <a:r>
              <a:rPr lang="ro-RO" sz="4256" dirty="0">
                <a:solidFill>
                  <a:schemeClr val="tx1"/>
                </a:solidFill>
                <a:latin typeface="+mj-lt"/>
              </a:rPr>
              <a:t>Romania</a:t>
            </a:r>
            <a:endParaRPr lang="en-US" sz="4256" dirty="0">
              <a:solidFill>
                <a:schemeClr val="tx1"/>
              </a:solidFill>
              <a:latin typeface="+mj-lt"/>
            </a:endParaRPr>
          </a:p>
          <a:p>
            <a:pPr algn="l" defTabSz="4443931" fontAlgn="auto">
              <a:spcAft>
                <a:spcPts val="0"/>
              </a:spcAft>
              <a:defRPr/>
            </a:pPr>
            <a:r>
              <a:rPr lang="en-US" sz="4256" dirty="0">
                <a:solidFill>
                  <a:schemeClr val="tx1"/>
                </a:solidFill>
                <a:latin typeface="+mj-lt"/>
              </a:rPr>
              <a:t>address, </a:t>
            </a:r>
            <a:r>
              <a:rPr lang="en-GB" sz="4256" dirty="0">
                <a:solidFill>
                  <a:schemeClr val="tx1"/>
                </a:solidFill>
                <a:hlinkClick r:id="rId3"/>
              </a:rPr>
              <a:t>email1@domain1.ro</a:t>
            </a:r>
            <a:endParaRPr lang="en-GB" sz="4256" dirty="0">
              <a:solidFill>
                <a:schemeClr val="tx1"/>
              </a:solidFill>
            </a:endParaRPr>
          </a:p>
          <a:p>
            <a:pPr algn="l" defTabSz="4443931" fontAlgn="auto">
              <a:spcAft>
                <a:spcPts val="0"/>
              </a:spcAft>
              <a:defRPr/>
            </a:pPr>
            <a:r>
              <a:rPr lang="it-IT" sz="4256" b="1" baseline="30000" dirty="0">
                <a:solidFill>
                  <a:schemeClr val="tx1"/>
                </a:solidFill>
              </a:rPr>
              <a:t>2 </a:t>
            </a:r>
            <a:r>
              <a:rPr lang="en-US" sz="4256" dirty="0">
                <a:solidFill>
                  <a:schemeClr val="tx1"/>
                </a:solidFill>
              </a:rPr>
              <a:t>INCD for……………………………………………………………………, </a:t>
            </a:r>
            <a:r>
              <a:rPr lang="ro-RO" sz="4256" dirty="0">
                <a:solidFill>
                  <a:schemeClr val="tx1"/>
                </a:solidFill>
              </a:rPr>
              <a:t>Romania</a:t>
            </a:r>
            <a:r>
              <a:rPr lang="en-US" sz="4256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algn="l" defTabSz="4443931" fontAlgn="auto">
              <a:spcAft>
                <a:spcPts val="0"/>
              </a:spcAft>
              <a:defRPr/>
            </a:pPr>
            <a:r>
              <a:rPr lang="en-US" sz="4256" dirty="0">
                <a:solidFill>
                  <a:schemeClr val="tx1"/>
                </a:solidFill>
                <a:latin typeface="+mj-lt"/>
              </a:rPr>
              <a:t>address, </a:t>
            </a:r>
            <a:r>
              <a:rPr lang="en-GB" sz="4256" dirty="0">
                <a:solidFill>
                  <a:schemeClr val="tx1"/>
                </a:solidFill>
                <a:hlinkClick r:id="rId4"/>
              </a:rPr>
              <a:t>email2@domain2.ro</a:t>
            </a:r>
            <a:endParaRPr lang="en-GB" sz="4256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43659" y="16360182"/>
            <a:ext cx="13868656" cy="61632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4439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3405" b="1" dirty="0" err="1">
                <a:latin typeface="+mj-lt"/>
                <a:cs typeface="+mn-cs"/>
              </a:rPr>
              <a:t>Keywords</a:t>
            </a:r>
            <a:r>
              <a:rPr lang="ro-RO" sz="3405" dirty="0">
                <a:latin typeface="+mj-lt"/>
                <a:cs typeface="+mn-cs"/>
              </a:rPr>
              <a:t>:</a:t>
            </a:r>
            <a:r>
              <a:rPr lang="en-US" sz="3405" dirty="0">
                <a:latin typeface="+mj-lt"/>
                <a:cs typeface="+mn-cs"/>
              </a:rPr>
              <a:t> keyword1, keyword2.</a:t>
            </a: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1952564" y="19101382"/>
            <a:ext cx="4290878" cy="68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defTabSz="973013">
              <a:defRPr/>
            </a:pPr>
            <a:r>
              <a:rPr lang="en-US" sz="3831" b="1" noProof="1">
                <a:latin typeface="+mj-lt"/>
                <a:ea typeface="Calibri" pitchFamily="34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9807123" y="22319022"/>
            <a:ext cx="8122020" cy="68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defTabSz="973013">
              <a:defRPr/>
            </a:pPr>
            <a:r>
              <a:rPr lang="en-US" sz="3831" b="1" noProof="1">
                <a:latin typeface="+mj-lt"/>
                <a:ea typeface="Calibri" pitchFamily="34" charset="0"/>
                <a:cs typeface="Times New Roman" pitchFamily="18" charset="0"/>
              </a:rPr>
              <a:t>MATERIALS AND METHODS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1569449" y="33426968"/>
            <a:ext cx="4827239" cy="68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defTabSz="973013">
              <a:defRPr/>
            </a:pPr>
            <a:r>
              <a:rPr lang="en-US" sz="2128" b="1" noProof="1">
                <a:latin typeface="+mj-lt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3831" b="1" noProof="1">
                <a:latin typeface="+mj-lt"/>
                <a:ea typeface="Calibri" pitchFamily="34" charset="0"/>
                <a:cs typeface="Times New Roman" pitchFamily="18" charset="0"/>
              </a:rPr>
              <a:t>CONCLUSIONS</a:t>
            </a:r>
            <a:endParaRPr lang="en-US" sz="3831" noProof="1">
              <a:latin typeface="+mj-lt"/>
              <a:cs typeface="Arial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2678589" y="40462286"/>
            <a:ext cx="10461459" cy="68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defTabSz="973013">
              <a:defRPr/>
            </a:pPr>
            <a:r>
              <a:rPr lang="en-US" sz="3831" b="1" dirty="0">
                <a:latin typeface="+mj-lt"/>
                <a:ea typeface="Calibri" pitchFamily="34" charset="0"/>
                <a:cs typeface="Times New Roman" pitchFamily="18" charset="0"/>
              </a:rPr>
              <a:t>ACKNOWLEDGEMENTS</a:t>
            </a:r>
            <a:endParaRPr lang="en-US" sz="3831" dirty="0">
              <a:latin typeface="+mj-lt"/>
              <a:cs typeface="Arial" pitchFamily="34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19893731" y="40462286"/>
            <a:ext cx="5593467" cy="68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 defTabSz="444393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831" b="1" noProof="1">
                <a:latin typeface="+mn-lt"/>
                <a:cs typeface="+mn-cs"/>
              </a:rPr>
              <a:t>REFERENCES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-970288" y="-717568"/>
            <a:ext cx="184731" cy="143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defTabSz="4443931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726">
              <a:latin typeface="+mj-lt"/>
              <a:cs typeface="+mn-cs"/>
            </a:endParaRPr>
          </a:p>
        </p:txBody>
      </p:sp>
      <p:cxnSp>
        <p:nvCxnSpPr>
          <p:cNvPr id="189" name="Straight Connector 188"/>
          <p:cNvCxnSpPr/>
          <p:nvPr/>
        </p:nvCxnSpPr>
        <p:spPr>
          <a:xfrm flipV="1">
            <a:off x="-13514" y="22007559"/>
            <a:ext cx="0" cy="2758116"/>
          </a:xfrm>
          <a:prstGeom prst="line">
            <a:avLst/>
          </a:prstGeom>
          <a:ln w="76200">
            <a:noFill/>
          </a:ln>
          <a:effectLst>
            <a:softEdge rad="127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10343483" y="26223440"/>
            <a:ext cx="7662284" cy="681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831" b="1" dirty="0">
                <a:latin typeface="+mn-lt"/>
              </a:rPr>
              <a:t>RESULTS AND DISCUSSIONS</a:t>
            </a:r>
            <a:endParaRPr lang="en-US" sz="3831" dirty="0">
              <a:latin typeface="+mn-lt"/>
            </a:endParaRPr>
          </a:p>
        </p:txBody>
      </p:sp>
      <p:pic>
        <p:nvPicPr>
          <p:cNvPr id="1028" name="Picture 4" descr="Emblema_articole papetarie_BICROM-STICKER">
            <a:extLst>
              <a:ext uri="{FF2B5EF4-FFF2-40B4-BE49-F238E27FC236}">
                <a16:creationId xmlns:a16="http://schemas.microsoft.com/office/drawing/2014/main" id="{210DCA87-BF68-0BC6-C345-2A09B0FB9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87" y="500014"/>
            <a:ext cx="4762500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DDAD17F1-459F-4592-EAE9-E0DAB2391E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866805" y="122678"/>
            <a:ext cx="5507646" cy="5507646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6B84436C-3B2D-3E9A-957A-66ABD6EF4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626" y="17353679"/>
            <a:ext cx="26014411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defTabSz="973013">
              <a:defRPr/>
            </a:pPr>
            <a:r>
              <a:rPr lang="en-US" sz="6600" b="1" noProof="1">
                <a:solidFill>
                  <a:srgbClr val="FF0000"/>
                </a:solidFill>
                <a:latin typeface="+mj-lt"/>
                <a:ea typeface="Calibri" pitchFamily="34" charset="0"/>
                <a:cs typeface="Times New Roman" pitchFamily="18" charset="0"/>
              </a:rPr>
              <a:t>For </a:t>
            </a:r>
            <a:r>
              <a:rPr lang="en-US" sz="6600" b="1" i="1" noProof="1">
                <a:solidFill>
                  <a:srgbClr val="FF0000"/>
                </a:solidFill>
                <a:latin typeface="+mj-lt"/>
                <a:ea typeface="Calibri" pitchFamily="34" charset="0"/>
                <a:cs typeface="Times New Roman" pitchFamily="18" charset="0"/>
              </a:rPr>
              <a:t>On-site</a:t>
            </a:r>
            <a:r>
              <a:rPr lang="en-US" sz="6600" b="1" noProof="1">
                <a:solidFill>
                  <a:srgbClr val="FF0000"/>
                </a:solidFill>
                <a:latin typeface="+mj-lt"/>
                <a:ea typeface="Calibri" pitchFamily="34" charset="0"/>
                <a:cs typeface="Times New Roman" pitchFamily="18" charset="0"/>
              </a:rPr>
              <a:t> presentation only: Please save your document as .png file!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1027</TotalTime>
  <Words>80</Words>
  <Application>Microsoft Office PowerPoint</Application>
  <PresentationFormat>Custom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Perpetua Titling MT</vt:lpstr>
      <vt:lpstr>Office Theme</vt:lpstr>
      <vt:lpstr>IT IS IN YOUR POWER TO MEET THE NEEDS OF PRESENT AND FUTURE GENERATIONS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and Fruiting of Some Sweet Cherry Cultivars on SL64 Rootstock in the South-Eastern Part of Romania</dc:title>
  <dc:creator>Adrian</dc:creator>
  <cp:lastModifiedBy>Radu Claudiu Fierascu</cp:lastModifiedBy>
  <cp:revision>241</cp:revision>
  <dcterms:created xsi:type="dcterms:W3CDTF">2011-08-18T08:47:05Z</dcterms:created>
  <dcterms:modified xsi:type="dcterms:W3CDTF">2026-10-13T12:19:56Z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DDC012AB-C965-4FC5-865D-E46E5D17E317</vt:lpwstr>
  </property>
  <property fmtid="{D5CDD505-2E9C-101B-9397-08002B2CF9AE}" pid="3" name="ArticulatePath">
    <vt:lpwstr>Poster_Template_2019</vt:lpwstr>
  </property>
</Properties>
</file>