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6970038" cy="45546963"/>
  <p:notesSz cx="6858000" cy="9144000"/>
  <p:custDataLst>
    <p:tags r:id="rId3"/>
  </p:custDataLst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46" userDrawn="1">
          <p15:clr>
            <a:srgbClr val="A4A3A4"/>
          </p15:clr>
        </p15:guide>
        <p15:guide id="2" pos="84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CB"/>
    <a:srgbClr val="2E47FE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45" autoAdjust="0"/>
  </p:normalViewPr>
  <p:slideViewPr>
    <p:cSldViewPr>
      <p:cViewPr varScale="1">
        <p:scale>
          <a:sx n="17" d="100"/>
          <a:sy n="17" d="100"/>
        </p:scale>
        <p:origin x="3930" y="120"/>
      </p:cViewPr>
      <p:guideLst>
        <p:guide orient="horz" pos="14346"/>
        <p:guide pos="84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55" y="14149086"/>
            <a:ext cx="22924533" cy="976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08" y="25809948"/>
            <a:ext cx="18879027" cy="11639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2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6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8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09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33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55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77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F2DD-338B-4D60-B29F-B79A938C05CA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4830-9F1C-4509-90F8-03CE23BA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426-8DF7-449B-96C5-0A4CC25F3CB3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6653-262B-4DB9-A4A1-61702F3A9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95639" y="9573301"/>
            <a:ext cx="19113141" cy="204033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6846" y="9573301"/>
            <a:ext cx="56899288" cy="204033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89F5-4F3D-4A57-9B7E-844A6A6D4DE0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46A4-4371-4DFA-8058-4E2CA196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062-8452-411F-9393-0DBB483AC560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DCA-303B-46E9-8AF8-0C22A804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48" y="29268148"/>
            <a:ext cx="22924533" cy="9046133"/>
          </a:xfrm>
        </p:spPr>
        <p:txBody>
          <a:bodyPr anchor="t"/>
          <a:lstStyle>
            <a:lvl1pPr algn="l">
              <a:defRPr sz="194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0448" y="19304751"/>
            <a:ext cx="22924533" cy="9963395"/>
          </a:xfrm>
        </p:spPr>
        <p:txBody>
          <a:bodyPr anchor="b"/>
          <a:lstStyle>
            <a:lvl1pPr marL="0" indent="0">
              <a:buNone/>
              <a:defRPr sz="9683">
                <a:solidFill>
                  <a:schemeClr val="tx1">
                    <a:tint val="75000"/>
                  </a:schemeClr>
                </a:solidFill>
              </a:defRPr>
            </a:lvl1pPr>
            <a:lvl2pPr marL="2221965" indent="0">
              <a:buNone/>
              <a:defRPr sz="8726">
                <a:solidFill>
                  <a:schemeClr val="tx1">
                    <a:tint val="75000"/>
                  </a:schemeClr>
                </a:solidFill>
              </a:defRPr>
            </a:lvl2pPr>
            <a:lvl3pPr marL="4443931" indent="0">
              <a:buNone/>
              <a:defRPr sz="7768">
                <a:solidFill>
                  <a:schemeClr val="tx1">
                    <a:tint val="75000"/>
                  </a:schemeClr>
                </a:solidFill>
              </a:defRPr>
            </a:lvl3pPr>
            <a:lvl4pPr marL="6665896" indent="0">
              <a:buNone/>
              <a:defRPr sz="6810">
                <a:solidFill>
                  <a:schemeClr val="tx1">
                    <a:tint val="75000"/>
                  </a:schemeClr>
                </a:solidFill>
              </a:defRPr>
            </a:lvl4pPr>
            <a:lvl5pPr marL="8887861" indent="0">
              <a:buNone/>
              <a:defRPr sz="6810">
                <a:solidFill>
                  <a:schemeClr val="tx1">
                    <a:tint val="75000"/>
                  </a:schemeClr>
                </a:solidFill>
              </a:defRPr>
            </a:lvl5pPr>
            <a:lvl6pPr marL="11109826" indent="0">
              <a:buNone/>
              <a:defRPr sz="6810">
                <a:solidFill>
                  <a:schemeClr val="tx1">
                    <a:tint val="75000"/>
                  </a:schemeClr>
                </a:solidFill>
              </a:defRPr>
            </a:lvl6pPr>
            <a:lvl7pPr marL="13331792" indent="0">
              <a:buNone/>
              <a:defRPr sz="6810">
                <a:solidFill>
                  <a:schemeClr val="tx1">
                    <a:tint val="75000"/>
                  </a:schemeClr>
                </a:solidFill>
              </a:defRPr>
            </a:lvl7pPr>
            <a:lvl8pPr marL="15553757" indent="0">
              <a:buNone/>
              <a:defRPr sz="6810">
                <a:solidFill>
                  <a:schemeClr val="tx1">
                    <a:tint val="75000"/>
                  </a:schemeClr>
                </a:solidFill>
              </a:defRPr>
            </a:lvl8pPr>
            <a:lvl9pPr marL="17775722" indent="0">
              <a:buNone/>
              <a:defRPr sz="6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94BD-6FD3-425F-B814-070C56911BAF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2A0A-A08E-4F33-AF20-A9AA284A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6848" y="55795032"/>
            <a:ext cx="38006214" cy="157811793"/>
          </a:xfrm>
        </p:spPr>
        <p:txBody>
          <a:bodyPr/>
          <a:lstStyle>
            <a:lvl1pPr>
              <a:defRPr sz="13514"/>
            </a:lvl1pPr>
            <a:lvl2pPr>
              <a:defRPr sz="11599"/>
            </a:lvl2pPr>
            <a:lvl3pPr>
              <a:defRPr sz="9683"/>
            </a:lvl3pPr>
            <a:lvl4pPr>
              <a:defRPr sz="8726"/>
            </a:lvl4pPr>
            <a:lvl5pPr>
              <a:defRPr sz="8726"/>
            </a:lvl5pPr>
            <a:lvl6pPr>
              <a:defRPr sz="8726"/>
            </a:lvl6pPr>
            <a:lvl7pPr>
              <a:defRPr sz="8726"/>
            </a:lvl7pPr>
            <a:lvl8pPr>
              <a:defRPr sz="8726"/>
            </a:lvl8pPr>
            <a:lvl9pPr>
              <a:defRPr sz="8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2563" y="55795032"/>
            <a:ext cx="38006217" cy="157811793"/>
          </a:xfrm>
        </p:spPr>
        <p:txBody>
          <a:bodyPr/>
          <a:lstStyle>
            <a:lvl1pPr>
              <a:defRPr sz="13514"/>
            </a:lvl1pPr>
            <a:lvl2pPr>
              <a:defRPr sz="11599"/>
            </a:lvl2pPr>
            <a:lvl3pPr>
              <a:defRPr sz="9683"/>
            </a:lvl3pPr>
            <a:lvl4pPr>
              <a:defRPr sz="8726"/>
            </a:lvl4pPr>
            <a:lvl5pPr>
              <a:defRPr sz="8726"/>
            </a:lvl5pPr>
            <a:lvl6pPr>
              <a:defRPr sz="8726"/>
            </a:lvl6pPr>
            <a:lvl7pPr>
              <a:defRPr sz="8726"/>
            </a:lvl7pPr>
            <a:lvl8pPr>
              <a:defRPr sz="8726"/>
            </a:lvl8pPr>
            <a:lvl9pPr>
              <a:defRPr sz="8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4EC9-CA45-422D-9369-5D514B765907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2C3-55D6-4836-A405-5577EB02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502" y="1823991"/>
            <a:ext cx="24273035" cy="75911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502" y="10195355"/>
            <a:ext cx="11916450" cy="4248939"/>
          </a:xfrm>
        </p:spPr>
        <p:txBody>
          <a:bodyPr anchor="b"/>
          <a:lstStyle>
            <a:lvl1pPr marL="0" indent="0">
              <a:buNone/>
              <a:defRPr sz="11599" b="1"/>
            </a:lvl1pPr>
            <a:lvl2pPr marL="2221965" indent="0">
              <a:buNone/>
              <a:defRPr sz="9683" b="1"/>
            </a:lvl2pPr>
            <a:lvl3pPr marL="4443931" indent="0">
              <a:buNone/>
              <a:defRPr sz="8726" b="1"/>
            </a:lvl3pPr>
            <a:lvl4pPr marL="6665896" indent="0">
              <a:buNone/>
              <a:defRPr sz="7768" b="1"/>
            </a:lvl4pPr>
            <a:lvl5pPr marL="8887861" indent="0">
              <a:buNone/>
              <a:defRPr sz="7768" b="1"/>
            </a:lvl5pPr>
            <a:lvl6pPr marL="11109826" indent="0">
              <a:buNone/>
              <a:defRPr sz="7768" b="1"/>
            </a:lvl6pPr>
            <a:lvl7pPr marL="13331792" indent="0">
              <a:buNone/>
              <a:defRPr sz="7768" b="1"/>
            </a:lvl7pPr>
            <a:lvl8pPr marL="15553757" indent="0">
              <a:buNone/>
              <a:defRPr sz="7768" b="1"/>
            </a:lvl8pPr>
            <a:lvl9pPr marL="17775722" indent="0">
              <a:buNone/>
              <a:defRPr sz="7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502" y="14444293"/>
            <a:ext cx="11916450" cy="26242223"/>
          </a:xfrm>
        </p:spPr>
        <p:txBody>
          <a:bodyPr/>
          <a:lstStyle>
            <a:lvl1pPr>
              <a:defRPr sz="11599"/>
            </a:lvl1pPr>
            <a:lvl2pPr>
              <a:defRPr sz="9683"/>
            </a:lvl2pPr>
            <a:lvl3pPr>
              <a:defRPr sz="8726"/>
            </a:lvl3pPr>
            <a:lvl4pPr>
              <a:defRPr sz="7768"/>
            </a:lvl4pPr>
            <a:lvl5pPr>
              <a:defRPr sz="7768"/>
            </a:lvl5pPr>
            <a:lvl6pPr>
              <a:defRPr sz="7768"/>
            </a:lvl6pPr>
            <a:lvl7pPr>
              <a:defRPr sz="7768"/>
            </a:lvl7pPr>
            <a:lvl8pPr>
              <a:defRPr sz="7768"/>
            </a:lvl8pPr>
            <a:lvl9pPr>
              <a:defRPr sz="77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00409" y="10195355"/>
            <a:ext cx="11921131" cy="4248939"/>
          </a:xfrm>
        </p:spPr>
        <p:txBody>
          <a:bodyPr anchor="b"/>
          <a:lstStyle>
            <a:lvl1pPr marL="0" indent="0">
              <a:buNone/>
              <a:defRPr sz="11599" b="1"/>
            </a:lvl1pPr>
            <a:lvl2pPr marL="2221965" indent="0">
              <a:buNone/>
              <a:defRPr sz="9683" b="1"/>
            </a:lvl2pPr>
            <a:lvl3pPr marL="4443931" indent="0">
              <a:buNone/>
              <a:defRPr sz="8726" b="1"/>
            </a:lvl3pPr>
            <a:lvl4pPr marL="6665896" indent="0">
              <a:buNone/>
              <a:defRPr sz="7768" b="1"/>
            </a:lvl4pPr>
            <a:lvl5pPr marL="8887861" indent="0">
              <a:buNone/>
              <a:defRPr sz="7768" b="1"/>
            </a:lvl5pPr>
            <a:lvl6pPr marL="11109826" indent="0">
              <a:buNone/>
              <a:defRPr sz="7768" b="1"/>
            </a:lvl6pPr>
            <a:lvl7pPr marL="13331792" indent="0">
              <a:buNone/>
              <a:defRPr sz="7768" b="1"/>
            </a:lvl7pPr>
            <a:lvl8pPr marL="15553757" indent="0">
              <a:buNone/>
              <a:defRPr sz="7768" b="1"/>
            </a:lvl8pPr>
            <a:lvl9pPr marL="17775722" indent="0">
              <a:buNone/>
              <a:defRPr sz="7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00409" y="14444293"/>
            <a:ext cx="11921131" cy="26242223"/>
          </a:xfrm>
        </p:spPr>
        <p:txBody>
          <a:bodyPr/>
          <a:lstStyle>
            <a:lvl1pPr>
              <a:defRPr sz="11599"/>
            </a:lvl1pPr>
            <a:lvl2pPr>
              <a:defRPr sz="9683"/>
            </a:lvl2pPr>
            <a:lvl3pPr>
              <a:defRPr sz="8726"/>
            </a:lvl3pPr>
            <a:lvl4pPr>
              <a:defRPr sz="7768"/>
            </a:lvl4pPr>
            <a:lvl5pPr>
              <a:defRPr sz="7768"/>
            </a:lvl5pPr>
            <a:lvl6pPr>
              <a:defRPr sz="7768"/>
            </a:lvl6pPr>
            <a:lvl7pPr>
              <a:defRPr sz="7768"/>
            </a:lvl7pPr>
            <a:lvl8pPr>
              <a:defRPr sz="7768"/>
            </a:lvl8pPr>
            <a:lvl9pPr>
              <a:defRPr sz="77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73B-D6A4-4FAD-9711-F5688D0848E8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7D21-91AD-4A61-B17E-6E7F621E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775F-2C91-41CE-B4E1-1518BD8BED2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58C5-ECDA-45FC-916B-4573122B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394D-F0F0-42E3-9B65-F160C3233D4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8388-04A3-4101-908C-59F6377B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506" y="1813445"/>
            <a:ext cx="8872957" cy="7717680"/>
          </a:xfrm>
        </p:spPr>
        <p:txBody>
          <a:bodyPr anchor="b"/>
          <a:lstStyle>
            <a:lvl1pPr algn="l">
              <a:defRPr sz="96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4536" y="1813448"/>
            <a:ext cx="15077001" cy="38873071"/>
          </a:xfrm>
        </p:spPr>
        <p:txBody>
          <a:bodyPr/>
          <a:lstStyle>
            <a:lvl1pPr>
              <a:defRPr sz="15642"/>
            </a:lvl1pPr>
            <a:lvl2pPr>
              <a:defRPr sz="13514"/>
            </a:lvl2pPr>
            <a:lvl3pPr>
              <a:defRPr sz="11599"/>
            </a:lvl3pPr>
            <a:lvl4pPr>
              <a:defRPr sz="9683"/>
            </a:lvl4pPr>
            <a:lvl5pPr>
              <a:defRPr sz="9683"/>
            </a:lvl5pPr>
            <a:lvl6pPr>
              <a:defRPr sz="9683"/>
            </a:lvl6pPr>
            <a:lvl7pPr>
              <a:defRPr sz="9683"/>
            </a:lvl7pPr>
            <a:lvl8pPr>
              <a:defRPr sz="9683"/>
            </a:lvl8pPr>
            <a:lvl9pPr>
              <a:defRPr sz="9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506" y="9531128"/>
            <a:ext cx="8872957" cy="31155392"/>
          </a:xfrm>
        </p:spPr>
        <p:txBody>
          <a:bodyPr/>
          <a:lstStyle>
            <a:lvl1pPr marL="0" indent="0">
              <a:buNone/>
              <a:defRPr sz="6810"/>
            </a:lvl1pPr>
            <a:lvl2pPr marL="2221965" indent="0">
              <a:buNone/>
              <a:defRPr sz="5853"/>
            </a:lvl2pPr>
            <a:lvl3pPr marL="4443931" indent="0">
              <a:buNone/>
              <a:defRPr sz="4895"/>
            </a:lvl3pPr>
            <a:lvl4pPr marL="6665896" indent="0">
              <a:buNone/>
              <a:defRPr sz="4363"/>
            </a:lvl4pPr>
            <a:lvl5pPr marL="8887861" indent="0">
              <a:buNone/>
              <a:defRPr sz="4363"/>
            </a:lvl5pPr>
            <a:lvl6pPr marL="11109826" indent="0">
              <a:buNone/>
              <a:defRPr sz="4363"/>
            </a:lvl6pPr>
            <a:lvl7pPr marL="13331792" indent="0">
              <a:buNone/>
              <a:defRPr sz="4363"/>
            </a:lvl7pPr>
            <a:lvl8pPr marL="15553757" indent="0">
              <a:buNone/>
              <a:defRPr sz="4363"/>
            </a:lvl8pPr>
            <a:lvl9pPr marL="17775722" indent="0">
              <a:buNone/>
              <a:defRPr sz="43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4652-485D-440F-953E-46FC3E376C7B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3294-30BE-4D7B-B716-3EFF1824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18" y="31882876"/>
            <a:ext cx="16182023" cy="3763954"/>
          </a:xfrm>
        </p:spPr>
        <p:txBody>
          <a:bodyPr anchor="b"/>
          <a:lstStyle>
            <a:lvl1pPr algn="l">
              <a:defRPr sz="96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6318" y="4069706"/>
            <a:ext cx="16182023" cy="27328178"/>
          </a:xfrm>
        </p:spPr>
        <p:txBody>
          <a:bodyPr rtlCol="0">
            <a:normAutofit/>
          </a:bodyPr>
          <a:lstStyle>
            <a:lvl1pPr marL="0" indent="0">
              <a:buNone/>
              <a:defRPr sz="15642"/>
            </a:lvl1pPr>
            <a:lvl2pPr marL="2221965" indent="0">
              <a:buNone/>
              <a:defRPr sz="13514"/>
            </a:lvl2pPr>
            <a:lvl3pPr marL="4443931" indent="0">
              <a:buNone/>
              <a:defRPr sz="11599"/>
            </a:lvl3pPr>
            <a:lvl4pPr marL="6665896" indent="0">
              <a:buNone/>
              <a:defRPr sz="9683"/>
            </a:lvl4pPr>
            <a:lvl5pPr marL="8887861" indent="0">
              <a:buNone/>
              <a:defRPr sz="9683"/>
            </a:lvl5pPr>
            <a:lvl6pPr marL="11109826" indent="0">
              <a:buNone/>
              <a:defRPr sz="9683"/>
            </a:lvl6pPr>
            <a:lvl7pPr marL="13331792" indent="0">
              <a:buNone/>
              <a:defRPr sz="9683"/>
            </a:lvl7pPr>
            <a:lvl8pPr marL="15553757" indent="0">
              <a:buNone/>
              <a:defRPr sz="9683"/>
            </a:lvl8pPr>
            <a:lvl9pPr marL="17775722" indent="0">
              <a:buNone/>
              <a:defRPr sz="96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6318" y="35646828"/>
            <a:ext cx="16182023" cy="5345440"/>
          </a:xfrm>
        </p:spPr>
        <p:txBody>
          <a:bodyPr/>
          <a:lstStyle>
            <a:lvl1pPr marL="0" indent="0">
              <a:buNone/>
              <a:defRPr sz="6810"/>
            </a:lvl1pPr>
            <a:lvl2pPr marL="2221965" indent="0">
              <a:buNone/>
              <a:defRPr sz="5853"/>
            </a:lvl2pPr>
            <a:lvl3pPr marL="4443931" indent="0">
              <a:buNone/>
              <a:defRPr sz="4895"/>
            </a:lvl3pPr>
            <a:lvl4pPr marL="6665896" indent="0">
              <a:buNone/>
              <a:defRPr sz="4363"/>
            </a:lvl4pPr>
            <a:lvl5pPr marL="8887861" indent="0">
              <a:buNone/>
              <a:defRPr sz="4363"/>
            </a:lvl5pPr>
            <a:lvl6pPr marL="11109826" indent="0">
              <a:buNone/>
              <a:defRPr sz="4363"/>
            </a:lvl6pPr>
            <a:lvl7pPr marL="13331792" indent="0">
              <a:buNone/>
              <a:defRPr sz="4363"/>
            </a:lvl7pPr>
            <a:lvl8pPr marL="15553757" indent="0">
              <a:buNone/>
              <a:defRPr sz="4363"/>
            </a:lvl8pPr>
            <a:lvl9pPr marL="17775722" indent="0">
              <a:buNone/>
              <a:defRPr sz="43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358F-B2A8-4811-823B-2D98DCDC9DF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F64D-A37E-4207-A3D2-200E768D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48928" y="1824178"/>
            <a:ext cx="24272186" cy="759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48928" y="10627513"/>
            <a:ext cx="24272186" cy="3005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48929" y="42214465"/>
            <a:ext cx="6292160" cy="2425478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l" defTabSz="4443931" fontAlgn="auto">
              <a:spcBef>
                <a:spcPts val="0"/>
              </a:spcBef>
              <a:spcAft>
                <a:spcPts val="0"/>
              </a:spcAft>
              <a:defRPr sz="585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1CECD-3240-4E72-95A8-435272695EE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14834" y="42214465"/>
            <a:ext cx="8540371" cy="2425478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ctr" defTabSz="4443931" fontAlgn="auto">
              <a:spcBef>
                <a:spcPts val="0"/>
              </a:spcBef>
              <a:spcAft>
                <a:spcPts val="0"/>
              </a:spcAft>
              <a:defRPr sz="58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28954" y="42214465"/>
            <a:ext cx="6292160" cy="2425478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r" defTabSz="4443931" fontAlgn="auto">
              <a:spcBef>
                <a:spcPts val="0"/>
              </a:spcBef>
              <a:spcAft>
                <a:spcPts val="0"/>
              </a:spcAft>
              <a:defRPr sz="585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E07D-3771-4B2B-AB6D-B6A3695F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42751" rtl="0" fontAlgn="base">
        <a:spcBef>
          <a:spcPct val="0"/>
        </a:spcBef>
        <a:spcAft>
          <a:spcPct val="0"/>
        </a:spcAft>
        <a:defRPr sz="2138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2pPr>
      <a:lvl3pPr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3pPr>
      <a:lvl4pPr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4pPr>
      <a:lvl5pPr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5pPr>
      <a:lvl6pPr marL="486507"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6pPr>
      <a:lvl7pPr marL="973013"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7pPr>
      <a:lvl8pPr marL="1459520"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8pPr>
      <a:lvl9pPr marL="1946026" algn="ctr" defTabSz="4442751" rtl="0" fontAlgn="base">
        <a:spcBef>
          <a:spcPct val="0"/>
        </a:spcBef>
        <a:spcAft>
          <a:spcPct val="0"/>
        </a:spcAft>
        <a:defRPr sz="21388">
          <a:solidFill>
            <a:schemeClr val="tx1"/>
          </a:solidFill>
          <a:latin typeface="Calibri" pitchFamily="34" charset="0"/>
        </a:defRPr>
      </a:lvl9pPr>
    </p:titleStyle>
    <p:bodyStyle>
      <a:lvl1pPr marL="1665609" indent="-1665609" algn="l" defTabSz="4442751" rtl="0" fontAlgn="base">
        <a:spcBef>
          <a:spcPct val="20000"/>
        </a:spcBef>
        <a:spcAft>
          <a:spcPct val="0"/>
        </a:spcAft>
        <a:buFont typeface="Arial" charset="0"/>
        <a:buChar char="•"/>
        <a:defRPr sz="15642" kern="1200">
          <a:solidFill>
            <a:schemeClr val="tx1"/>
          </a:solidFill>
          <a:latin typeface="+mn-lt"/>
          <a:ea typeface="+mn-ea"/>
          <a:cs typeface="+mn-cs"/>
        </a:defRPr>
      </a:lvl1pPr>
      <a:lvl2pPr marL="3609946" indent="-1388571" algn="l" defTabSz="4442751" rtl="0" fontAlgn="base">
        <a:spcBef>
          <a:spcPct val="20000"/>
        </a:spcBef>
        <a:spcAft>
          <a:spcPct val="0"/>
        </a:spcAft>
        <a:buFont typeface="Arial" charset="0"/>
        <a:buChar char="–"/>
        <a:defRPr sz="13514" kern="1200">
          <a:solidFill>
            <a:schemeClr val="tx1"/>
          </a:solidFill>
          <a:latin typeface="+mn-lt"/>
          <a:ea typeface="+mn-ea"/>
          <a:cs typeface="+mn-cs"/>
        </a:defRPr>
      </a:lvl2pPr>
      <a:lvl3pPr marL="5554283" indent="-1109844" algn="l" defTabSz="4442751" rtl="0" fontAlgn="base">
        <a:spcBef>
          <a:spcPct val="20000"/>
        </a:spcBef>
        <a:spcAft>
          <a:spcPct val="0"/>
        </a:spcAft>
        <a:buFont typeface="Arial" charset="0"/>
        <a:buChar char="•"/>
        <a:defRPr sz="11599" kern="1200">
          <a:solidFill>
            <a:schemeClr val="tx1"/>
          </a:solidFill>
          <a:latin typeface="+mn-lt"/>
          <a:ea typeface="+mn-ea"/>
          <a:cs typeface="+mn-cs"/>
        </a:defRPr>
      </a:lvl3pPr>
      <a:lvl4pPr marL="7775659" indent="-1109844" algn="l" defTabSz="4442751" rtl="0" fontAlgn="base">
        <a:spcBef>
          <a:spcPct val="20000"/>
        </a:spcBef>
        <a:spcAft>
          <a:spcPct val="0"/>
        </a:spcAft>
        <a:buFont typeface="Arial" charset="0"/>
        <a:buChar char="–"/>
        <a:defRPr sz="9683" kern="1200">
          <a:solidFill>
            <a:schemeClr val="tx1"/>
          </a:solidFill>
          <a:latin typeface="+mn-lt"/>
          <a:ea typeface="+mn-ea"/>
          <a:cs typeface="+mn-cs"/>
        </a:defRPr>
      </a:lvl4pPr>
      <a:lvl5pPr marL="9998723" indent="-1109844" algn="l" defTabSz="4442751" rtl="0" fontAlgn="base">
        <a:spcBef>
          <a:spcPct val="20000"/>
        </a:spcBef>
        <a:spcAft>
          <a:spcPct val="0"/>
        </a:spcAft>
        <a:buFont typeface="Arial" charset="0"/>
        <a:buChar char="»"/>
        <a:defRPr sz="9683" kern="1200">
          <a:solidFill>
            <a:schemeClr val="tx1"/>
          </a:solidFill>
          <a:latin typeface="+mn-lt"/>
          <a:ea typeface="+mn-ea"/>
          <a:cs typeface="+mn-cs"/>
        </a:defRPr>
      </a:lvl5pPr>
      <a:lvl6pPr marL="12220809" indent="-1110982" algn="l" defTabSz="4443931" rtl="0" eaLnBrk="1" latinLnBrk="0" hangingPunct="1">
        <a:spcBef>
          <a:spcPct val="20000"/>
        </a:spcBef>
        <a:buFont typeface="Arial" pitchFamily="34" charset="0"/>
        <a:buChar char="•"/>
        <a:defRPr sz="9683" kern="1200">
          <a:solidFill>
            <a:schemeClr val="tx1"/>
          </a:solidFill>
          <a:latin typeface="+mn-lt"/>
          <a:ea typeface="+mn-ea"/>
          <a:cs typeface="+mn-cs"/>
        </a:defRPr>
      </a:lvl6pPr>
      <a:lvl7pPr marL="14442774" indent="-1110982" algn="l" defTabSz="4443931" rtl="0" eaLnBrk="1" latinLnBrk="0" hangingPunct="1">
        <a:spcBef>
          <a:spcPct val="20000"/>
        </a:spcBef>
        <a:buFont typeface="Arial" pitchFamily="34" charset="0"/>
        <a:buChar char="•"/>
        <a:defRPr sz="9683" kern="1200">
          <a:solidFill>
            <a:schemeClr val="tx1"/>
          </a:solidFill>
          <a:latin typeface="+mn-lt"/>
          <a:ea typeface="+mn-ea"/>
          <a:cs typeface="+mn-cs"/>
        </a:defRPr>
      </a:lvl7pPr>
      <a:lvl8pPr marL="16664739" indent="-1110982" algn="l" defTabSz="4443931" rtl="0" eaLnBrk="1" latinLnBrk="0" hangingPunct="1">
        <a:spcBef>
          <a:spcPct val="20000"/>
        </a:spcBef>
        <a:buFont typeface="Arial" pitchFamily="34" charset="0"/>
        <a:buChar char="•"/>
        <a:defRPr sz="9683" kern="1200">
          <a:solidFill>
            <a:schemeClr val="tx1"/>
          </a:solidFill>
          <a:latin typeface="+mn-lt"/>
          <a:ea typeface="+mn-ea"/>
          <a:cs typeface="+mn-cs"/>
        </a:defRPr>
      </a:lvl8pPr>
      <a:lvl9pPr marL="18886705" indent="-1110982" algn="l" defTabSz="4443931" rtl="0" eaLnBrk="1" latinLnBrk="0" hangingPunct="1">
        <a:spcBef>
          <a:spcPct val="20000"/>
        </a:spcBef>
        <a:buFont typeface="Arial" pitchFamily="34" charset="0"/>
        <a:buChar char="•"/>
        <a:defRPr sz="96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1pPr>
      <a:lvl2pPr marL="2221965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2pPr>
      <a:lvl3pPr marL="4443931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6665896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4pPr>
      <a:lvl5pPr marL="8887861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5pPr>
      <a:lvl6pPr marL="11109826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6pPr>
      <a:lvl7pPr marL="13331792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7pPr>
      <a:lvl8pPr marL="15553757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8pPr>
      <a:lvl9pPr marL="17775722" algn="l" defTabSz="4443931" rtl="0" eaLnBrk="1" latinLnBrk="0" hangingPunct="1">
        <a:defRPr sz="87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1@domain1.ro" TargetMode="Externa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email2@domain2.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0119CB">
                <a:alpha val="6667"/>
              </a:srgbClr>
            </a:gs>
            <a:gs pos="94000">
              <a:srgbClr val="F0EBD5"/>
            </a:gs>
            <a:gs pos="62000">
              <a:srgbClr val="92D050">
                <a:alpha val="4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05" y="5458648"/>
            <a:ext cx="26815133" cy="3908465"/>
          </a:xfrm>
        </p:spPr>
        <p:txBody>
          <a:bodyPr rtlCol="0">
            <a:noAutofit/>
          </a:bodyPr>
          <a:lstStyle/>
          <a:p>
            <a:pPr defTabSz="4443931" fontAlgn="auto">
              <a:spcAft>
                <a:spcPts val="0"/>
              </a:spcAft>
              <a:defRPr/>
            </a:pPr>
            <a:r>
              <a:rPr lang="en-US" sz="8513" b="1" dirty="0">
                <a:solidFill>
                  <a:srgbClr val="4C4D52"/>
                </a:solidFill>
                <a:latin typeface="Perpetua Titling MT" panose="02020502060505020804" pitchFamily="18" charset="0"/>
              </a:rPr>
              <a:t>IT IS IN YOUR POWER TO MEET THE NEEDS OF PRESENT AND FUTURE GENERATIONS</a:t>
            </a:r>
            <a:endParaRPr lang="en-US" sz="8513" b="1" dirty="0">
              <a:latin typeface="Perpetua Titling MT" panose="02020502060505020804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2468" y="10652478"/>
            <a:ext cx="19347266" cy="4673475"/>
          </a:xfrm>
        </p:spPr>
        <p:txBody>
          <a:bodyPr rtlCol="0">
            <a:noAutofit/>
          </a:bodyPr>
          <a:lstStyle/>
          <a:p>
            <a:pPr algn="l" defTabSz="4443931" fontAlgn="auto">
              <a:spcAft>
                <a:spcPts val="0"/>
              </a:spcAft>
              <a:defRPr/>
            </a:pPr>
            <a:r>
              <a:rPr lang="it-IT" sz="5746" b="1" dirty="0">
                <a:solidFill>
                  <a:schemeClr val="tx1"/>
                </a:solidFill>
              </a:rPr>
              <a:t>Name1 </a:t>
            </a:r>
            <a:r>
              <a:rPr lang="en-US" sz="5746" b="1" dirty="0">
                <a:solidFill>
                  <a:schemeClr val="tx1"/>
                </a:solidFill>
              </a:rPr>
              <a:t>SURNAME </a:t>
            </a:r>
            <a:r>
              <a:rPr lang="it-IT" sz="5746" b="1" baseline="30000" dirty="0">
                <a:solidFill>
                  <a:schemeClr val="tx1"/>
                </a:solidFill>
              </a:rPr>
              <a:t>1</a:t>
            </a:r>
            <a:r>
              <a:rPr lang="it-IT" sz="5746" b="1" dirty="0">
                <a:solidFill>
                  <a:schemeClr val="tx1"/>
                </a:solidFill>
              </a:rPr>
              <a:t>, Name2 </a:t>
            </a:r>
            <a:r>
              <a:rPr lang="en-US" sz="5746" b="1" dirty="0">
                <a:solidFill>
                  <a:schemeClr val="tx1"/>
                </a:solidFill>
              </a:rPr>
              <a:t>SURNAME </a:t>
            </a:r>
            <a:r>
              <a:rPr lang="it-IT" sz="5746" b="1" baseline="30000" dirty="0">
                <a:solidFill>
                  <a:schemeClr val="tx1"/>
                </a:solidFill>
              </a:rPr>
              <a:t>1</a:t>
            </a:r>
            <a:r>
              <a:rPr lang="it-IT" sz="5746" b="1" dirty="0">
                <a:solidFill>
                  <a:schemeClr val="tx1"/>
                </a:solidFill>
              </a:rPr>
              <a:t>, Name3 </a:t>
            </a:r>
            <a:r>
              <a:rPr lang="en-US" sz="5746" b="1" dirty="0">
                <a:solidFill>
                  <a:schemeClr val="tx1"/>
                </a:solidFill>
              </a:rPr>
              <a:t>SURNAME </a:t>
            </a:r>
            <a:r>
              <a:rPr lang="it-IT" sz="5746" b="1" baseline="30000" dirty="0">
                <a:solidFill>
                  <a:schemeClr val="tx1"/>
                </a:solidFill>
              </a:rPr>
              <a:t>2</a:t>
            </a:r>
          </a:p>
          <a:p>
            <a:pPr algn="l" defTabSz="4443931" fontAlgn="auto">
              <a:spcAft>
                <a:spcPts val="0"/>
              </a:spcAft>
              <a:defRPr/>
            </a:pPr>
            <a:r>
              <a:rPr lang="it-IT" sz="4256" b="1" baseline="30000" dirty="0">
                <a:solidFill>
                  <a:schemeClr val="tx1"/>
                </a:solidFill>
              </a:rPr>
              <a:t>1 </a:t>
            </a:r>
            <a:r>
              <a:rPr lang="en-US" sz="4256" dirty="0">
                <a:solidFill>
                  <a:schemeClr val="tx1"/>
                </a:solidFill>
                <a:latin typeface="+mj-lt"/>
              </a:rPr>
              <a:t>University of ………………………………………………………….., </a:t>
            </a:r>
            <a:r>
              <a:rPr lang="ro-RO" sz="4256" dirty="0">
                <a:solidFill>
                  <a:schemeClr val="tx1"/>
                </a:solidFill>
                <a:latin typeface="+mj-lt"/>
              </a:rPr>
              <a:t>Romania</a:t>
            </a:r>
            <a:endParaRPr lang="en-US" sz="4256" dirty="0">
              <a:solidFill>
                <a:schemeClr val="tx1"/>
              </a:solidFill>
              <a:latin typeface="+mj-lt"/>
            </a:endParaRPr>
          </a:p>
          <a:p>
            <a:pPr algn="l" defTabSz="4443931" fontAlgn="auto">
              <a:spcAft>
                <a:spcPts val="0"/>
              </a:spcAft>
              <a:defRPr/>
            </a:pPr>
            <a:r>
              <a:rPr lang="en-US" sz="4256" dirty="0">
                <a:solidFill>
                  <a:schemeClr val="tx1"/>
                </a:solidFill>
                <a:latin typeface="+mj-lt"/>
              </a:rPr>
              <a:t>address, </a:t>
            </a:r>
            <a:r>
              <a:rPr lang="en-GB" sz="4256" dirty="0">
                <a:solidFill>
                  <a:schemeClr val="tx1"/>
                </a:solidFill>
                <a:hlinkClick r:id="rId3"/>
              </a:rPr>
              <a:t>email1@domain1.ro</a:t>
            </a:r>
            <a:endParaRPr lang="en-GB" sz="4256" dirty="0">
              <a:solidFill>
                <a:schemeClr val="tx1"/>
              </a:solidFill>
            </a:endParaRPr>
          </a:p>
          <a:p>
            <a:pPr algn="l" defTabSz="4443931" fontAlgn="auto">
              <a:spcAft>
                <a:spcPts val="0"/>
              </a:spcAft>
              <a:defRPr/>
            </a:pPr>
            <a:r>
              <a:rPr lang="it-IT" sz="4256" b="1" baseline="30000" dirty="0">
                <a:solidFill>
                  <a:schemeClr val="tx1"/>
                </a:solidFill>
              </a:rPr>
              <a:t>2 </a:t>
            </a:r>
            <a:r>
              <a:rPr lang="en-US" sz="4256" dirty="0">
                <a:solidFill>
                  <a:schemeClr val="tx1"/>
                </a:solidFill>
              </a:rPr>
              <a:t>INCD for……………………………………………………………………, </a:t>
            </a:r>
            <a:r>
              <a:rPr lang="ro-RO" sz="4256" dirty="0">
                <a:solidFill>
                  <a:schemeClr val="tx1"/>
                </a:solidFill>
              </a:rPr>
              <a:t>Romania</a:t>
            </a:r>
            <a:r>
              <a:rPr lang="en-US" sz="4256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 defTabSz="4443931" fontAlgn="auto">
              <a:spcAft>
                <a:spcPts val="0"/>
              </a:spcAft>
              <a:defRPr/>
            </a:pPr>
            <a:r>
              <a:rPr lang="en-US" sz="4256" dirty="0">
                <a:solidFill>
                  <a:schemeClr val="tx1"/>
                </a:solidFill>
                <a:latin typeface="+mj-lt"/>
              </a:rPr>
              <a:t>address, </a:t>
            </a:r>
            <a:r>
              <a:rPr lang="en-GB" sz="4256" dirty="0">
                <a:solidFill>
                  <a:schemeClr val="tx1"/>
                </a:solidFill>
                <a:hlinkClick r:id="rId4"/>
              </a:rPr>
              <a:t>email2@domain2.ro</a:t>
            </a:r>
            <a:endParaRPr lang="en-GB" sz="4256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3659" y="16360182"/>
            <a:ext cx="13868656" cy="61632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43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405" b="1" dirty="0" err="1">
                <a:latin typeface="+mj-lt"/>
                <a:cs typeface="+mn-cs"/>
              </a:rPr>
              <a:t>Keywords</a:t>
            </a:r>
            <a:r>
              <a:rPr lang="ro-RO" sz="3405" dirty="0">
                <a:latin typeface="+mj-lt"/>
                <a:cs typeface="+mn-cs"/>
              </a:rPr>
              <a:t>:</a:t>
            </a:r>
            <a:r>
              <a:rPr lang="en-US" sz="3405" dirty="0">
                <a:latin typeface="+mj-lt"/>
                <a:cs typeface="+mn-cs"/>
              </a:rPr>
              <a:t> keyword1, keyword2.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952564" y="19101382"/>
            <a:ext cx="4290878" cy="6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73013">
              <a:defRPr/>
            </a:pPr>
            <a:r>
              <a:rPr lang="en-US" sz="3831" b="1" noProof="1">
                <a:latin typeface="+mj-lt"/>
                <a:ea typeface="Calibri" pitchFamily="34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807123" y="22319022"/>
            <a:ext cx="8122020" cy="6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73013">
              <a:defRPr/>
            </a:pPr>
            <a:r>
              <a:rPr lang="en-US" sz="3831" b="1" noProof="1">
                <a:latin typeface="+mj-lt"/>
                <a:ea typeface="Calibri" pitchFamily="34" charset="0"/>
                <a:cs typeface="Times New Roman" pitchFamily="18" charset="0"/>
              </a:rPr>
              <a:t>MATERIALS AND METHODS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569449" y="33426968"/>
            <a:ext cx="4827239" cy="6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73013">
              <a:defRPr/>
            </a:pPr>
            <a:r>
              <a:rPr lang="en-US" sz="2128" b="1" noProof="1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831" b="1" noProof="1">
                <a:latin typeface="+mj-lt"/>
                <a:ea typeface="Calibri" pitchFamily="34" charset="0"/>
                <a:cs typeface="Times New Roman" pitchFamily="18" charset="0"/>
              </a:rPr>
              <a:t>CONCLUSIONS</a:t>
            </a:r>
            <a:endParaRPr lang="en-US" sz="3831" noProof="1">
              <a:latin typeface="+mj-lt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678589" y="40462286"/>
            <a:ext cx="10461459" cy="6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defTabSz="973013">
              <a:defRPr/>
            </a:pPr>
            <a:r>
              <a:rPr lang="en-US" sz="3831" b="1" dirty="0">
                <a:latin typeface="+mj-lt"/>
                <a:ea typeface="Calibri" pitchFamily="34" charset="0"/>
                <a:cs typeface="Times New Roman" pitchFamily="18" charset="0"/>
              </a:rPr>
              <a:t>ACKNOWLEDGEMENTS</a:t>
            </a:r>
            <a:endParaRPr lang="en-US" sz="3831" dirty="0">
              <a:latin typeface="+mj-lt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893731" y="40462286"/>
            <a:ext cx="5593467" cy="6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defTabSz="4443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31" b="1" noProof="1">
                <a:latin typeface="+mn-lt"/>
                <a:cs typeface="+mn-cs"/>
              </a:rPr>
              <a:t>REFERENCES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-970288" y="-717568"/>
            <a:ext cx="184731" cy="14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44439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726">
              <a:latin typeface="+mj-lt"/>
              <a:cs typeface="+mn-cs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-13514" y="22007559"/>
            <a:ext cx="0" cy="2758116"/>
          </a:xfrm>
          <a:prstGeom prst="line">
            <a:avLst/>
          </a:prstGeom>
          <a:ln w="76200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343483" y="26223440"/>
            <a:ext cx="7662284" cy="68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31" b="1" dirty="0">
                <a:latin typeface="+mn-lt"/>
              </a:rPr>
              <a:t>RESULTS AND DISCUSSIONS</a:t>
            </a:r>
            <a:endParaRPr lang="en-US" sz="3831" dirty="0">
              <a:latin typeface="+mn-lt"/>
            </a:endParaRPr>
          </a:p>
        </p:txBody>
      </p:sp>
      <p:pic>
        <p:nvPicPr>
          <p:cNvPr id="1028" name="Picture 4" descr="Emblema_articole papetarie_BICROM-STICKER">
            <a:extLst>
              <a:ext uri="{FF2B5EF4-FFF2-40B4-BE49-F238E27FC236}">
                <a16:creationId xmlns:a16="http://schemas.microsoft.com/office/drawing/2014/main" id="{210DCA87-BF68-0BC6-C345-2A09B0FB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7" y="500014"/>
            <a:ext cx="47625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AD17F1-459F-4592-EAE9-E0DAB2391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66805" y="122678"/>
            <a:ext cx="5507646" cy="550764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6B84436C-3B2D-3E9A-957A-66ABD6EF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26" y="17353679"/>
            <a:ext cx="26014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73013">
              <a:defRPr/>
            </a:pPr>
            <a:r>
              <a:rPr lang="en-US" sz="6600" b="1" noProof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sz="6600" b="1" i="1" noProof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On-site</a:t>
            </a:r>
            <a:r>
              <a:rPr lang="en-US" sz="6600" b="1" noProof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presentation only: Please save your document as .png file!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1027</TotalTime>
  <Words>80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Perpetua Titling MT</vt:lpstr>
      <vt:lpstr>Office Theme</vt:lpstr>
      <vt:lpstr>IT IS IN YOUR POWER TO MEET THE NEEDS OF PRESENT AND FUTURE GENERATIONS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Fruiting of Some Sweet Cherry Cultivars on SL64 Rootstock in the South-Eastern Part of Romania</dc:title>
  <dc:creator>Adrian</dc:creator>
  <cp:lastModifiedBy>Radu Fierascu</cp:lastModifiedBy>
  <cp:revision>241</cp:revision>
  <dcterms:created xsi:type="dcterms:W3CDTF">2011-08-18T08:47:05Z</dcterms:created>
  <dcterms:modified xsi:type="dcterms:W3CDTF">2024-10-01T09:10:59Z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DDC012AB-C965-4FC5-865D-E46E5D17E317</vt:lpwstr>
  </property>
  <property fmtid="{D5CDD505-2E9C-101B-9397-08002B2CF9AE}" pid="3" name="ArticulatePath">
    <vt:lpwstr>Poster_Template_2019</vt:lpwstr>
  </property>
</Properties>
</file>