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7" d="100"/>
          <a:sy n="27" d="100"/>
        </p:scale>
        <p:origin x="1238" y="43"/>
      </p:cViewPr>
      <p:guideLst>
        <p:guide orient="horz" pos="673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5C0C-610E-4C40-A21C-78C777D01EA3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419F-16A4-427B-A96B-70B3D8957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8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5C0C-610E-4C40-A21C-78C777D01EA3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419F-16A4-427B-A96B-70B3D8957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49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5C0C-610E-4C40-A21C-78C777D01EA3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419F-16A4-427B-A96B-70B3D8957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11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5C0C-610E-4C40-A21C-78C777D01EA3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419F-16A4-427B-A96B-70B3D8957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96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5C0C-610E-4C40-A21C-78C777D01EA3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419F-16A4-427B-A96B-70B3D8957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80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5C0C-610E-4C40-A21C-78C777D01EA3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419F-16A4-427B-A96B-70B3D8957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08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5C0C-610E-4C40-A21C-78C777D01EA3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419F-16A4-427B-A96B-70B3D8957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5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5C0C-610E-4C40-A21C-78C777D01EA3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419F-16A4-427B-A96B-70B3D8957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88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5C0C-610E-4C40-A21C-78C777D01EA3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419F-16A4-427B-A96B-70B3D8957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70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5C0C-610E-4C40-A21C-78C777D01EA3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419F-16A4-427B-A96B-70B3D8957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22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5C0C-610E-4C40-A21C-78C777D01EA3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8419F-16A4-427B-A96B-70B3D8957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88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85C0C-610E-4C40-A21C-78C777D01EA3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8419F-16A4-427B-A96B-70B3D8957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02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8D38FCC-BB4F-4FD6-B0A6-98811606AED5}"/>
              </a:ext>
            </a:extLst>
          </p:cNvPr>
          <p:cNvSpPr/>
          <p:nvPr/>
        </p:nvSpPr>
        <p:spPr>
          <a:xfrm>
            <a:off x="0" y="2"/>
            <a:ext cx="30275213" cy="4201866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Diffused trans="12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90D5B-F341-434F-9CF4-32EA9955D0A4}"/>
              </a:ext>
            </a:extLst>
          </p:cNvPr>
          <p:cNvSpPr txBox="1"/>
          <p:nvPr/>
        </p:nvSpPr>
        <p:spPr>
          <a:xfrm>
            <a:off x="27452155" y="352176"/>
            <a:ext cx="1816576" cy="105214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295206" tIns="147603" rIns="295206" bIns="147603">
            <a:spAutoFit/>
          </a:bodyPr>
          <a:lstStyle/>
          <a:p>
            <a:pPr defTabSz="295205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900" dirty="0"/>
              <a:t>Logo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BE6BC005-3CC0-4681-A39C-3DAFBB56C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1756490"/>
            <a:ext cx="30275213" cy="611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7332" tIns="28666" rIns="57332" bIns="28666">
            <a:spAutoFit/>
          </a:bodyPr>
          <a:lstStyle>
            <a:lvl1pPr defTabSz="2617788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617788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617788">
              <a:spcBef>
                <a:spcPct val="20000"/>
              </a:spcBef>
              <a:buFont typeface="Arial" panose="020B0604020202020204" pitchFamily="34" charset="0"/>
              <a:buChar char="•"/>
              <a:defRPr sz="7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617788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617788">
              <a:spcBef>
                <a:spcPct val="20000"/>
              </a:spcBef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ro-RO" sz="3600" b="1" u="sng" dirty="0"/>
              <a:t>A. Author</a:t>
            </a:r>
            <a:r>
              <a:rPr lang="en-US" altLang="ro-RO" sz="3600" b="1" u="sng" baseline="30000" dirty="0"/>
              <a:t>1*</a:t>
            </a:r>
            <a:r>
              <a:rPr lang="en-US" altLang="ro-RO" sz="3600" b="1" dirty="0"/>
              <a:t>, B. Author</a:t>
            </a:r>
            <a:r>
              <a:rPr lang="en-US" altLang="ro-RO" sz="3600" b="1" baseline="30000" dirty="0"/>
              <a:t>2</a:t>
            </a:r>
            <a:r>
              <a:rPr lang="en-US" altLang="ro-RO" sz="3600" b="1" dirty="0"/>
              <a:t>, C. Author</a:t>
            </a:r>
            <a:r>
              <a:rPr lang="en-US" altLang="ro-RO" sz="3600" b="1" baseline="30000" dirty="0"/>
              <a:t>1</a:t>
            </a:r>
            <a:r>
              <a:rPr lang="en-US" altLang="ro-RO" sz="3600" b="1" dirty="0"/>
              <a:t>, D. Author</a:t>
            </a:r>
            <a:r>
              <a:rPr lang="en-US" altLang="ro-RO" sz="3600" b="1" baseline="30000" dirty="0"/>
              <a:t>3</a:t>
            </a:r>
          </a:p>
        </p:txBody>
      </p:sp>
      <p:sp>
        <p:nvSpPr>
          <p:cNvPr id="6" name="Text Box 15">
            <a:extLst>
              <a:ext uri="{FF2B5EF4-FFF2-40B4-BE49-F238E27FC236}">
                <a16:creationId xmlns:a16="http://schemas.microsoft.com/office/drawing/2014/main" id="{EF288E93-4C67-480E-AD9C-9717AACBA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1" y="4754796"/>
            <a:ext cx="29346524" cy="199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7332" tIns="28666" rIns="57332" bIns="28666">
            <a:spAutoFit/>
          </a:bodyPr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73088">
              <a:spcBef>
                <a:spcPct val="20000"/>
              </a:spcBef>
              <a:buFont typeface="Arial" panose="020B0604020202020204" pitchFamily="34" charset="0"/>
              <a:buChar char="•"/>
              <a:defRPr sz="7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73088">
              <a:spcBef>
                <a:spcPct val="20000"/>
              </a:spcBef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o-RO" sz="3600" b="1" dirty="0">
                <a:latin typeface="Arial" panose="020B0604020202020204" pitchFamily="34" charset="0"/>
              </a:rPr>
              <a:t>A. Poster Instructions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GB" altLang="ro-RO" sz="3600" b="1" dirty="0">
                <a:latin typeface="Arial" panose="020B0604020202020204" pitchFamily="34" charset="0"/>
              </a:rPr>
              <a:t>Font type and text structure (single or multi-column format) can be chosen individually. The text should be in a font large enough to be read easily by attendees. Lettering on illustrations should be large and legible. </a:t>
            </a:r>
            <a:endParaRPr lang="en-US" altLang="ro-RO" sz="3600" b="1" dirty="0">
              <a:latin typeface="Arial" panose="020B0604020202020204" pitchFamily="34" charset="0"/>
            </a:endParaRPr>
          </a:p>
        </p:txBody>
      </p:sp>
      <p:sp>
        <p:nvSpPr>
          <p:cNvPr id="7" name="Text Box 53">
            <a:extLst>
              <a:ext uri="{FF2B5EF4-FFF2-40B4-BE49-F238E27FC236}">
                <a16:creationId xmlns:a16="http://schemas.microsoft.com/office/drawing/2014/main" id="{364D1C02-5E4D-4971-91D2-07243E0A3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2305377"/>
            <a:ext cx="30275213" cy="193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7332" tIns="28666" rIns="57332" bIns="28666">
            <a:spAutoFit/>
          </a:bodyPr>
          <a:lstStyle>
            <a:lvl1pPr defTabSz="2617788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617788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617788">
              <a:spcBef>
                <a:spcPct val="20000"/>
              </a:spcBef>
              <a:buFont typeface="Arial" panose="020B0604020202020204" pitchFamily="34" charset="0"/>
              <a:buChar char="•"/>
              <a:defRPr sz="7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617788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617788">
              <a:spcBef>
                <a:spcPct val="20000"/>
              </a:spcBef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617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  <a:buNone/>
            </a:pPr>
            <a:r>
              <a:rPr lang="en-US" altLang="ro-RO" sz="2800" b="1" baseline="30000" dirty="0">
                <a:latin typeface="Arial" panose="020B0604020202020204" pitchFamily="34" charset="0"/>
              </a:rPr>
              <a:t>1</a:t>
            </a:r>
            <a:r>
              <a:rPr lang="en-GB" altLang="ro-RO" sz="2800" b="1" i="1" dirty="0">
                <a:latin typeface="Arial" panose="020B0604020202020204" pitchFamily="34" charset="0"/>
              </a:rPr>
              <a:t>Institution name, </a:t>
            </a:r>
            <a:r>
              <a:rPr lang="en-US" altLang="ro-RO" sz="2800" b="1" dirty="0"/>
              <a:t> Address, City, Country</a:t>
            </a:r>
            <a:br>
              <a:rPr lang="en-US" altLang="ro-RO" sz="2800" b="1" dirty="0"/>
            </a:br>
            <a:r>
              <a:rPr lang="en-US" altLang="ro-RO" sz="2800" b="1" baseline="30000" dirty="0"/>
              <a:t>2</a:t>
            </a:r>
            <a:r>
              <a:rPr lang="en-US" altLang="ro-RO" sz="2800" b="1" dirty="0"/>
              <a:t> …………………………………………….</a:t>
            </a:r>
            <a:endParaRPr lang="en-US" altLang="ro-RO" sz="2800" b="1" baseline="30000" dirty="0"/>
          </a:p>
          <a:p>
            <a:pPr algn="ctr">
              <a:spcBef>
                <a:spcPts val="600"/>
              </a:spcBef>
              <a:buNone/>
            </a:pPr>
            <a:r>
              <a:rPr lang="en-US" altLang="ro-RO" sz="2800" b="1" baseline="30000" dirty="0"/>
              <a:t>3 </a:t>
            </a:r>
            <a:r>
              <a:rPr lang="en-US" altLang="ro-RO" sz="2800" b="1" dirty="0"/>
              <a:t>…………………………………………………..</a:t>
            </a:r>
          </a:p>
          <a:p>
            <a:pPr algn="ctr">
              <a:spcBef>
                <a:spcPts val="600"/>
              </a:spcBef>
              <a:buNone/>
            </a:pPr>
            <a:r>
              <a:rPr lang="en-US" altLang="ro-RO" sz="2800" b="1" dirty="0"/>
              <a:t>*e-mail: example@example.ro</a:t>
            </a:r>
          </a:p>
        </p:txBody>
      </p:sp>
      <p:sp>
        <p:nvSpPr>
          <p:cNvPr id="8" name="Text Box 54">
            <a:extLst>
              <a:ext uri="{FF2B5EF4-FFF2-40B4-BE49-F238E27FC236}">
                <a16:creationId xmlns:a16="http://schemas.microsoft.com/office/drawing/2014/main" id="{5F8AD188-4493-49D9-8206-3B7D668A1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637" y="369670"/>
            <a:ext cx="30275212" cy="135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7332" tIns="28666" rIns="57332" bIns="28666">
            <a:spAutoFit/>
          </a:bodyPr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73088">
              <a:spcBef>
                <a:spcPct val="20000"/>
              </a:spcBef>
              <a:buFont typeface="Arial" panose="020B0604020202020204" pitchFamily="34" charset="0"/>
              <a:buChar char="•"/>
              <a:defRPr sz="7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73088">
              <a:spcBef>
                <a:spcPct val="20000"/>
              </a:spcBef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ro-RO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TITLE Line 1</a:t>
            </a: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ro-RO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TITLE Line 2</a:t>
            </a:r>
          </a:p>
        </p:txBody>
      </p:sp>
      <p:sp>
        <p:nvSpPr>
          <p:cNvPr id="9" name="Line 94">
            <a:extLst>
              <a:ext uri="{FF2B5EF4-FFF2-40B4-BE49-F238E27FC236}">
                <a16:creationId xmlns:a16="http://schemas.microsoft.com/office/drawing/2014/main" id="{8180CECE-A00E-4076-891F-60256795DDE7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4188344"/>
            <a:ext cx="30275213" cy="6350"/>
          </a:xfrm>
          <a:prstGeom prst="line">
            <a:avLst/>
          </a:prstGeom>
          <a:noFill/>
          <a:ln w="63500">
            <a:solidFill>
              <a:srgbClr val="00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4657" tIns="32329" rIns="64657" bIns="32329"/>
          <a:lstStyle/>
          <a:p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57FE66-7C62-488F-B3BB-AC9812908B8C}"/>
              </a:ext>
            </a:extLst>
          </p:cNvPr>
          <p:cNvSpPr/>
          <p:nvPr/>
        </p:nvSpPr>
        <p:spPr>
          <a:xfrm>
            <a:off x="0" y="19890642"/>
            <a:ext cx="30275214" cy="1492984"/>
          </a:xfrm>
          <a:prstGeom prst="rect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GlowDiffused intensity="7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5998730-42FB-462B-A399-B4475A377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7776" y="135440"/>
            <a:ext cx="172953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9C74479-E001-4AD1-A650-BB43CC3E644A}"/>
              </a:ext>
            </a:extLst>
          </p:cNvPr>
          <p:cNvGrpSpPr/>
          <p:nvPr/>
        </p:nvGrpSpPr>
        <p:grpSpPr>
          <a:xfrm>
            <a:off x="-1" y="19857166"/>
            <a:ext cx="30211941" cy="1128843"/>
            <a:chOff x="-1" y="20208856"/>
            <a:chExt cx="30211941" cy="1128843"/>
          </a:xfrm>
        </p:grpSpPr>
        <p:pic>
          <p:nvPicPr>
            <p:cNvPr id="1026" name="Picture 2" descr="logo_conceput_in_romania_5x5_cmyk_eu">
              <a:extLst>
                <a:ext uri="{FF2B5EF4-FFF2-40B4-BE49-F238E27FC236}">
                  <a16:creationId xmlns:a16="http://schemas.microsoft.com/office/drawing/2014/main" id="{EE7974F2-F073-477B-A7A0-28DC2A6EA9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57602" y="20208856"/>
              <a:ext cx="1128843" cy="1128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6520290E-E88E-4392-B3AA-C53FE844DEA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3580182"/>
                </p:ext>
              </p:extLst>
            </p:nvPr>
          </p:nvGraphicFramePr>
          <p:xfrm>
            <a:off x="6669741" y="20276498"/>
            <a:ext cx="1147864" cy="990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r:id="rId8" imgW="712080" imgH="613440" progId="CorelDRAW.Graphic.11">
                    <p:embed/>
                  </p:oleObj>
                </mc:Choice>
                <mc:Fallback>
                  <p:oleObj r:id="rId8" imgW="712080" imgH="613440" progId="CorelDRAW.Graphic.11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9741" y="20276498"/>
                          <a:ext cx="1147864" cy="9905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233C57E-F45C-4FB3-B058-17ECFD0A2A4C}"/>
                </a:ext>
              </a:extLst>
            </p:cNvPr>
            <p:cNvSpPr/>
            <p:nvPr/>
          </p:nvSpPr>
          <p:spPr>
            <a:xfrm>
              <a:off x="-1" y="20377894"/>
              <a:ext cx="30211941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GB" sz="4800" b="1" cap="none" spc="0" dirty="0">
                  <a:ln/>
                  <a:solidFill>
                    <a:srgbClr val="002060"/>
                  </a:solidFill>
                  <a:effectLst/>
                </a:rPr>
                <a:t>PRIOCHEM</a:t>
              </a:r>
              <a:r>
                <a:rPr lang="en-GB" sz="4000" b="1" cap="none" spc="0" dirty="0">
                  <a:ln/>
                  <a:solidFill>
                    <a:srgbClr val="002060"/>
                  </a:solidFill>
                  <a:effectLst/>
                </a:rPr>
                <a:t> </a:t>
              </a:r>
              <a:r>
                <a:rPr lang="en-GB" sz="4000" b="1" cap="none" spc="0" dirty="0" err="1">
                  <a:ln/>
                  <a:solidFill>
                    <a:srgbClr val="006666"/>
                  </a:solidFill>
                  <a:effectLst/>
                </a:rPr>
                <a:t>XVI</a:t>
              </a:r>
              <a:r>
                <a:rPr lang="en-GB" sz="4000" b="1" cap="none" spc="0" baseline="30000" dirty="0" err="1">
                  <a:ln/>
                  <a:solidFill>
                    <a:srgbClr val="006666"/>
                  </a:solidFill>
                  <a:effectLst/>
                </a:rPr>
                <a:t>th</a:t>
              </a:r>
              <a:r>
                <a:rPr lang="en-GB" sz="4000" b="1" cap="none" spc="0" dirty="0">
                  <a:ln/>
                  <a:solidFill>
                    <a:srgbClr val="006666"/>
                  </a:solidFill>
                  <a:effectLst/>
                </a:rPr>
                <a:t> Edition, 28-30 October 2020, Bucharest, Romania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4C8308B-92A5-4850-A70B-CCF9F41478F3}"/>
              </a:ext>
            </a:extLst>
          </p:cNvPr>
          <p:cNvSpPr txBox="1"/>
          <p:nvPr/>
        </p:nvSpPr>
        <p:spPr>
          <a:xfrm>
            <a:off x="6156961" y="20857201"/>
            <a:ext cx="17891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0" dirty="0">
                <a:solidFill>
                  <a:srgbClr val="191919"/>
                </a:solidFill>
                <a:effectLst/>
                <a:latin typeface="Palatino Linotype" panose="02040502050505030304" pitchFamily="18" charset="0"/>
              </a:rPr>
              <a:t>Dedicated to the 70th anniversary of research in chemistry and chemical engineering at ICECHIM</a:t>
            </a:r>
            <a:endParaRPr lang="ro-RO" sz="3200" dirty="0">
              <a:latin typeface="Palatino Linotype" panose="0204050205050503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98A5B82-6EB7-465F-8224-4ED23C70EA24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901" y="214635"/>
            <a:ext cx="3885599" cy="389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0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114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Palatino Linotype</vt:lpstr>
      <vt:lpstr>Office Theme</vt:lpstr>
      <vt:lpstr>CorelDRAW.Graphic.11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Radu Fierascu</dc:creator>
  <cp:lastModifiedBy>Radu Fierascu</cp:lastModifiedBy>
  <cp:revision>13</cp:revision>
  <dcterms:created xsi:type="dcterms:W3CDTF">2017-09-18T06:38:34Z</dcterms:created>
  <dcterms:modified xsi:type="dcterms:W3CDTF">2020-10-20T18:49:07Z</dcterms:modified>
</cp:coreProperties>
</file>